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428" r:id="rId5"/>
    <p:sldId id="430" r:id="rId6"/>
    <p:sldId id="431" r:id="rId7"/>
    <p:sldId id="432" r:id="rId8"/>
    <p:sldId id="426" r:id="rId9"/>
    <p:sldId id="427" r:id="rId10"/>
    <p:sldId id="433" r:id="rId11"/>
  </p:sldIdLst>
  <p:sldSz cx="9144000" cy="6858000" type="screen4x3"/>
  <p:notesSz cx="6797675" cy="9926638"/>
  <p:defaultTextStyle>
    <a:defPPr>
      <a:defRPr lang="en-GB"/>
    </a:defPPr>
    <a:lvl1pPr algn="l" rtl="0" eaLnBrk="0" fontAlgn="base" hangingPunct="0">
      <a:spcBef>
        <a:spcPct val="0"/>
      </a:spcBef>
      <a:spcAft>
        <a:spcPct val="0"/>
      </a:spcAft>
      <a:defRPr sz="9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9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9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9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9600" kern="1200">
        <a:solidFill>
          <a:schemeClr val="tx1"/>
        </a:solidFill>
        <a:latin typeface="Arial" panose="020B0604020202020204" pitchFamily="34" charset="0"/>
        <a:ea typeface="+mn-ea"/>
        <a:cs typeface="+mn-cs"/>
      </a:defRPr>
    </a:lvl5pPr>
    <a:lvl6pPr marL="2286000" algn="l" defTabSz="914400" rtl="0" eaLnBrk="1" latinLnBrk="0" hangingPunct="1">
      <a:defRPr sz="9600" kern="1200">
        <a:solidFill>
          <a:schemeClr val="tx1"/>
        </a:solidFill>
        <a:latin typeface="Arial" panose="020B0604020202020204" pitchFamily="34" charset="0"/>
        <a:ea typeface="+mn-ea"/>
        <a:cs typeface="+mn-cs"/>
      </a:defRPr>
    </a:lvl6pPr>
    <a:lvl7pPr marL="2743200" algn="l" defTabSz="914400" rtl="0" eaLnBrk="1" latinLnBrk="0" hangingPunct="1">
      <a:defRPr sz="9600" kern="1200">
        <a:solidFill>
          <a:schemeClr val="tx1"/>
        </a:solidFill>
        <a:latin typeface="Arial" panose="020B0604020202020204" pitchFamily="34" charset="0"/>
        <a:ea typeface="+mn-ea"/>
        <a:cs typeface="+mn-cs"/>
      </a:defRPr>
    </a:lvl7pPr>
    <a:lvl8pPr marL="3200400" algn="l" defTabSz="914400" rtl="0" eaLnBrk="1" latinLnBrk="0" hangingPunct="1">
      <a:defRPr sz="9600" kern="1200">
        <a:solidFill>
          <a:schemeClr val="tx1"/>
        </a:solidFill>
        <a:latin typeface="Arial" panose="020B0604020202020204" pitchFamily="34" charset="0"/>
        <a:ea typeface="+mn-ea"/>
        <a:cs typeface="+mn-cs"/>
      </a:defRPr>
    </a:lvl8pPr>
    <a:lvl9pPr marL="3657600" algn="l" defTabSz="914400" rtl="0" eaLnBrk="1" latinLnBrk="0" hangingPunct="1">
      <a:defRPr sz="9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600A"/>
    <a:srgbClr val="EAB4CB"/>
    <a:srgbClr val="DAC4CF"/>
    <a:srgbClr val="E9B5E8"/>
    <a:srgbClr val="FF9933"/>
    <a:srgbClr val="FFFF00"/>
    <a:srgbClr val="3333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58" autoAdjust="0"/>
    <p:restoredTop sz="31866" autoAdjust="0"/>
  </p:normalViewPr>
  <p:slideViewPr>
    <p:cSldViewPr>
      <p:cViewPr varScale="1">
        <p:scale>
          <a:sx n="31" d="100"/>
          <a:sy n="31" d="100"/>
        </p:scale>
        <p:origin x="3808"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882" name="Rectangle 2">
            <a:extLst>
              <a:ext uri="{FF2B5EF4-FFF2-40B4-BE49-F238E27FC236}">
                <a16:creationId xmlns:a16="http://schemas.microsoft.com/office/drawing/2014/main" id="{C3875C68-3B9E-48A4-89D0-3C547DA2C171}"/>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36" tIns="45718" rIns="91436" bIns="45718" numCol="1" anchor="t" anchorCtr="0" compatLnSpc="1">
            <a:prstTxWarp prst="textNoShape">
              <a:avLst/>
            </a:prstTxWarp>
          </a:bodyPr>
          <a:lstStyle>
            <a:lvl1pPr eaLnBrk="1" hangingPunct="1">
              <a:defRPr sz="1200"/>
            </a:lvl1pPr>
          </a:lstStyle>
          <a:p>
            <a:pPr>
              <a:defRPr/>
            </a:pPr>
            <a:endParaRPr lang="en-GB" altLang="en-US"/>
          </a:p>
        </p:txBody>
      </p:sp>
      <p:sp>
        <p:nvSpPr>
          <p:cNvPr id="634883" name="Rectangle 3">
            <a:extLst>
              <a:ext uri="{FF2B5EF4-FFF2-40B4-BE49-F238E27FC236}">
                <a16:creationId xmlns:a16="http://schemas.microsoft.com/office/drawing/2014/main" id="{B47D6403-D576-42A1-9FED-02F5D39A8608}"/>
              </a:ext>
            </a:extLst>
          </p:cNvPr>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36" tIns="45718" rIns="91436" bIns="45718" numCol="1" anchor="t" anchorCtr="0" compatLnSpc="1">
            <a:prstTxWarp prst="textNoShape">
              <a:avLst/>
            </a:prstTxWarp>
          </a:bodyPr>
          <a:lstStyle>
            <a:lvl1pPr algn="r" eaLnBrk="1" hangingPunct="1">
              <a:defRPr sz="1200"/>
            </a:lvl1pPr>
          </a:lstStyle>
          <a:p>
            <a:pPr>
              <a:defRPr/>
            </a:pPr>
            <a:endParaRPr lang="en-GB" altLang="en-US"/>
          </a:p>
        </p:txBody>
      </p:sp>
      <p:sp>
        <p:nvSpPr>
          <p:cNvPr id="634884" name="Rectangle 4">
            <a:extLst>
              <a:ext uri="{FF2B5EF4-FFF2-40B4-BE49-F238E27FC236}">
                <a16:creationId xmlns:a16="http://schemas.microsoft.com/office/drawing/2014/main" id="{3C1ECEDE-FBB5-492F-8775-22B2FE7B4C3C}"/>
              </a:ext>
            </a:extLst>
          </p:cNvPr>
          <p:cNvSpPr>
            <a:spLocks noGrp="1" noChangeArrowheads="1"/>
          </p:cNvSpPr>
          <p:nvPr>
            <p:ph type="ftr" sz="quarter" idx="2"/>
          </p:nvPr>
        </p:nvSpPr>
        <p:spPr bwMode="auto">
          <a:xfrm>
            <a:off x="0" y="9428163"/>
            <a:ext cx="2946400" cy="496887"/>
          </a:xfrm>
          <a:prstGeom prst="rect">
            <a:avLst/>
          </a:prstGeom>
          <a:noFill/>
          <a:ln>
            <a:noFill/>
          </a:ln>
          <a:effectLst/>
        </p:spPr>
        <p:txBody>
          <a:bodyPr vert="horz" wrap="square" lIns="91436" tIns="45718" rIns="91436" bIns="45718" numCol="1" anchor="b" anchorCtr="0" compatLnSpc="1">
            <a:prstTxWarp prst="textNoShape">
              <a:avLst/>
            </a:prstTxWarp>
          </a:bodyPr>
          <a:lstStyle>
            <a:lvl1pPr eaLnBrk="1" hangingPunct="1">
              <a:defRPr sz="1200"/>
            </a:lvl1pPr>
          </a:lstStyle>
          <a:p>
            <a:pPr>
              <a:defRPr/>
            </a:pPr>
            <a:endParaRPr lang="en-GB" altLang="en-US"/>
          </a:p>
        </p:txBody>
      </p:sp>
      <p:sp>
        <p:nvSpPr>
          <p:cNvPr id="634885" name="Rectangle 5">
            <a:extLst>
              <a:ext uri="{FF2B5EF4-FFF2-40B4-BE49-F238E27FC236}">
                <a16:creationId xmlns:a16="http://schemas.microsoft.com/office/drawing/2014/main" id="{A6791D39-89C1-4230-96E0-AAC8B078521A}"/>
              </a:ext>
            </a:extLst>
          </p:cNvPr>
          <p:cNvSpPr>
            <a:spLocks noGrp="1" noChangeArrowheads="1"/>
          </p:cNvSpPr>
          <p:nvPr>
            <p:ph type="sldNum" sz="quarter" idx="3"/>
          </p:nvPr>
        </p:nvSpPr>
        <p:spPr bwMode="auto">
          <a:xfrm>
            <a:off x="3849688" y="9428163"/>
            <a:ext cx="2946400" cy="496887"/>
          </a:xfrm>
          <a:prstGeom prst="rect">
            <a:avLst/>
          </a:prstGeom>
          <a:noFill/>
          <a:ln>
            <a:noFill/>
          </a:ln>
          <a:effectLst/>
        </p:spPr>
        <p:txBody>
          <a:bodyPr vert="horz" wrap="square" lIns="91436" tIns="45718" rIns="91436" bIns="45718" numCol="1" anchor="b" anchorCtr="0" compatLnSpc="1">
            <a:prstTxWarp prst="textNoShape">
              <a:avLst/>
            </a:prstTxWarp>
          </a:bodyPr>
          <a:lstStyle>
            <a:lvl1pPr algn="r" eaLnBrk="1" hangingPunct="1">
              <a:defRPr sz="1200" smtClean="0"/>
            </a:lvl1pPr>
          </a:lstStyle>
          <a:p>
            <a:pPr>
              <a:defRPr/>
            </a:pPr>
            <a:fld id="{426F55A6-C314-4CC0-8620-0AFD206D4107}"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7714" name="Rectangle 2">
            <a:extLst>
              <a:ext uri="{FF2B5EF4-FFF2-40B4-BE49-F238E27FC236}">
                <a16:creationId xmlns:a16="http://schemas.microsoft.com/office/drawing/2014/main" id="{16E1D9BD-3121-4EB9-9CE4-BA30B79D93CE}"/>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36" tIns="45718" rIns="91436" bIns="45718" numCol="1" anchor="t" anchorCtr="0" compatLnSpc="1">
            <a:prstTxWarp prst="textNoShape">
              <a:avLst/>
            </a:prstTxWarp>
          </a:bodyPr>
          <a:lstStyle>
            <a:lvl1pPr eaLnBrk="1" hangingPunct="1">
              <a:defRPr sz="1200"/>
            </a:lvl1pPr>
          </a:lstStyle>
          <a:p>
            <a:pPr>
              <a:defRPr/>
            </a:pPr>
            <a:endParaRPr lang="en-GB" altLang="en-US"/>
          </a:p>
        </p:txBody>
      </p:sp>
      <p:sp>
        <p:nvSpPr>
          <p:cNvPr id="627715" name="Rectangle 3">
            <a:extLst>
              <a:ext uri="{FF2B5EF4-FFF2-40B4-BE49-F238E27FC236}">
                <a16:creationId xmlns:a16="http://schemas.microsoft.com/office/drawing/2014/main" id="{43E40864-B704-47D4-B5ED-9BC40A13F41F}"/>
              </a:ext>
            </a:extLst>
          </p:cNvPr>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36" tIns="45718" rIns="91436" bIns="45718" numCol="1" anchor="t" anchorCtr="0" compatLnSpc="1">
            <a:prstTxWarp prst="textNoShape">
              <a:avLst/>
            </a:prstTxWarp>
          </a:bodyPr>
          <a:lstStyle>
            <a:lvl1pPr algn="r" eaLnBrk="1" hangingPunct="1">
              <a:defRPr sz="1200"/>
            </a:lvl1pPr>
          </a:lstStyle>
          <a:p>
            <a:pPr>
              <a:defRPr/>
            </a:pPr>
            <a:endParaRPr lang="en-GB" altLang="en-US"/>
          </a:p>
        </p:txBody>
      </p:sp>
      <p:sp>
        <p:nvSpPr>
          <p:cNvPr id="2052" name="Rectangle 4">
            <a:extLst>
              <a:ext uri="{FF2B5EF4-FFF2-40B4-BE49-F238E27FC236}">
                <a16:creationId xmlns:a16="http://schemas.microsoft.com/office/drawing/2014/main" id="{7B69F19C-8E15-4369-A960-EEE28B34B8B2}"/>
              </a:ext>
            </a:extLst>
          </p:cNvPr>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7717" name="Rectangle 5">
            <a:extLst>
              <a:ext uri="{FF2B5EF4-FFF2-40B4-BE49-F238E27FC236}">
                <a16:creationId xmlns:a16="http://schemas.microsoft.com/office/drawing/2014/main" id="{8E132271-9262-4318-82C1-F81286D33BE7}"/>
              </a:ext>
            </a:extLst>
          </p:cNvPr>
          <p:cNvSpPr>
            <a:spLocks noGrp="1" noChangeArrowheads="1"/>
          </p:cNvSpPr>
          <p:nvPr>
            <p:ph type="body" sz="quarter" idx="3"/>
          </p:nvPr>
        </p:nvSpPr>
        <p:spPr bwMode="auto">
          <a:xfrm>
            <a:off x="679450" y="4716463"/>
            <a:ext cx="5438775" cy="4465637"/>
          </a:xfrm>
          <a:prstGeom prst="rect">
            <a:avLst/>
          </a:prstGeom>
          <a:noFill/>
          <a:ln>
            <a:noFill/>
          </a:ln>
          <a:effectLst/>
        </p:spPr>
        <p:txBody>
          <a:bodyPr vert="horz" wrap="square" lIns="91436" tIns="45718" rIns="91436" bIns="45718"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27718" name="Rectangle 6">
            <a:extLst>
              <a:ext uri="{FF2B5EF4-FFF2-40B4-BE49-F238E27FC236}">
                <a16:creationId xmlns:a16="http://schemas.microsoft.com/office/drawing/2014/main" id="{7B927169-FCA5-41BF-95D1-C7118EED04CD}"/>
              </a:ext>
            </a:extLst>
          </p:cNvPr>
          <p:cNvSpPr>
            <a:spLocks noGrp="1" noChangeArrowheads="1"/>
          </p:cNvSpPr>
          <p:nvPr>
            <p:ph type="ftr" sz="quarter" idx="4"/>
          </p:nvPr>
        </p:nvSpPr>
        <p:spPr bwMode="auto">
          <a:xfrm>
            <a:off x="0" y="9428163"/>
            <a:ext cx="2946400" cy="496887"/>
          </a:xfrm>
          <a:prstGeom prst="rect">
            <a:avLst/>
          </a:prstGeom>
          <a:noFill/>
          <a:ln>
            <a:noFill/>
          </a:ln>
          <a:effectLst/>
        </p:spPr>
        <p:txBody>
          <a:bodyPr vert="horz" wrap="square" lIns="91436" tIns="45718" rIns="91436" bIns="45718" numCol="1" anchor="b" anchorCtr="0" compatLnSpc="1">
            <a:prstTxWarp prst="textNoShape">
              <a:avLst/>
            </a:prstTxWarp>
          </a:bodyPr>
          <a:lstStyle>
            <a:lvl1pPr eaLnBrk="1" hangingPunct="1">
              <a:defRPr sz="1200"/>
            </a:lvl1pPr>
          </a:lstStyle>
          <a:p>
            <a:pPr>
              <a:defRPr/>
            </a:pPr>
            <a:endParaRPr lang="en-GB" altLang="en-US"/>
          </a:p>
        </p:txBody>
      </p:sp>
      <p:sp>
        <p:nvSpPr>
          <p:cNvPr id="627719" name="Rectangle 7">
            <a:extLst>
              <a:ext uri="{FF2B5EF4-FFF2-40B4-BE49-F238E27FC236}">
                <a16:creationId xmlns:a16="http://schemas.microsoft.com/office/drawing/2014/main" id="{8AFE1CA8-97F7-469C-A49D-97DD801C86D9}"/>
              </a:ext>
            </a:extLst>
          </p:cNvPr>
          <p:cNvSpPr>
            <a:spLocks noGrp="1" noChangeArrowheads="1"/>
          </p:cNvSpPr>
          <p:nvPr>
            <p:ph type="sldNum" sz="quarter" idx="5"/>
          </p:nvPr>
        </p:nvSpPr>
        <p:spPr bwMode="auto">
          <a:xfrm>
            <a:off x="3849688" y="9428163"/>
            <a:ext cx="2946400" cy="496887"/>
          </a:xfrm>
          <a:prstGeom prst="rect">
            <a:avLst/>
          </a:prstGeom>
          <a:noFill/>
          <a:ln>
            <a:noFill/>
          </a:ln>
          <a:effectLst/>
        </p:spPr>
        <p:txBody>
          <a:bodyPr vert="horz" wrap="square" lIns="91436" tIns="45718" rIns="91436" bIns="45718" numCol="1" anchor="b" anchorCtr="0" compatLnSpc="1">
            <a:prstTxWarp prst="textNoShape">
              <a:avLst/>
            </a:prstTxWarp>
          </a:bodyPr>
          <a:lstStyle>
            <a:lvl1pPr algn="r" eaLnBrk="1" hangingPunct="1">
              <a:defRPr sz="1200" smtClean="0"/>
            </a:lvl1pPr>
          </a:lstStyle>
          <a:p>
            <a:pPr>
              <a:defRPr/>
            </a:pPr>
            <a:fld id="{2E1A2061-C0FF-4061-8DC4-F90E67DBC1B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0F993378-7B68-4928-B478-8A5ADB81BEF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9600">
                <a:solidFill>
                  <a:schemeClr val="tx1"/>
                </a:solidFill>
                <a:latin typeface="Arial" panose="020B0604020202020204" pitchFamily="34" charset="0"/>
              </a:defRPr>
            </a:lvl1pPr>
            <a:lvl2pPr marL="742950" indent="-285750">
              <a:defRPr sz="9600">
                <a:solidFill>
                  <a:schemeClr val="tx1"/>
                </a:solidFill>
                <a:latin typeface="Arial" panose="020B0604020202020204" pitchFamily="34" charset="0"/>
              </a:defRPr>
            </a:lvl2pPr>
            <a:lvl3pPr marL="1143000" indent="-228600">
              <a:defRPr sz="9600">
                <a:solidFill>
                  <a:schemeClr val="tx1"/>
                </a:solidFill>
                <a:latin typeface="Arial" panose="020B0604020202020204" pitchFamily="34" charset="0"/>
              </a:defRPr>
            </a:lvl3pPr>
            <a:lvl4pPr marL="1600200" indent="-228600">
              <a:defRPr sz="9600">
                <a:solidFill>
                  <a:schemeClr val="tx1"/>
                </a:solidFill>
                <a:latin typeface="Arial" panose="020B0604020202020204" pitchFamily="34" charset="0"/>
              </a:defRPr>
            </a:lvl4pPr>
            <a:lvl5pPr marL="2057400" indent="-22860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fld id="{FC458BF8-0F96-4F13-98C0-21721804EF79}" type="slidenum">
              <a:rPr lang="en-GB" altLang="en-US" sz="1200"/>
              <a:pPr/>
              <a:t>1</a:t>
            </a:fld>
            <a:endParaRPr lang="en-GB" altLang="en-US" sz="1200"/>
          </a:p>
        </p:txBody>
      </p:sp>
      <p:sp>
        <p:nvSpPr>
          <p:cNvPr id="5123" name="Rectangle 2">
            <a:extLst>
              <a:ext uri="{FF2B5EF4-FFF2-40B4-BE49-F238E27FC236}">
                <a16:creationId xmlns:a16="http://schemas.microsoft.com/office/drawing/2014/main" id="{C5285A41-6BAE-4E13-8014-3DEBB8E6B05E}"/>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AC4B049E-E33F-413B-9BF0-B32D25AC08F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dirty="0"/>
          </a:p>
          <a:p>
            <a:pPr eaLnBrk="1" hangingPunct="1"/>
            <a:endParaRPr lang="en-GB" altLang="en-US" dirty="0"/>
          </a:p>
          <a:p>
            <a:pPr eaLnBrk="1" hangingPunct="1"/>
            <a:r>
              <a:rPr lang="en-GB" altLang="en-US" dirty="0"/>
              <a:t>A lot of people think that when a child who doesn’t speak English come into nursery or school that they will start to speak English easily. This might be true for older children who can speak their first language well.</a:t>
            </a:r>
          </a:p>
          <a:p>
            <a:pPr eaLnBrk="1" hangingPunct="1"/>
            <a:r>
              <a:rPr lang="en-GB" altLang="en-US" dirty="0"/>
              <a:t>It is important that young children have firm foundations in their first language in order to develop a second language well. </a:t>
            </a:r>
          </a:p>
          <a:p>
            <a:pPr eaLnBrk="1" hangingPunct="1"/>
            <a:r>
              <a:rPr lang="en-GB" altLang="en-US" dirty="0"/>
              <a:t>When they have this, children will talk confidently and will be ready to learn English.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F124A3DB-D6F9-4841-9BF1-F290764BC9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9600">
                <a:solidFill>
                  <a:schemeClr val="tx1"/>
                </a:solidFill>
                <a:latin typeface="Arial" panose="020B0604020202020204" pitchFamily="34" charset="0"/>
              </a:defRPr>
            </a:lvl1pPr>
            <a:lvl2pPr marL="742950" indent="-285750">
              <a:defRPr sz="9600">
                <a:solidFill>
                  <a:schemeClr val="tx1"/>
                </a:solidFill>
                <a:latin typeface="Arial" panose="020B0604020202020204" pitchFamily="34" charset="0"/>
              </a:defRPr>
            </a:lvl2pPr>
            <a:lvl3pPr marL="1143000" indent="-228600">
              <a:defRPr sz="9600">
                <a:solidFill>
                  <a:schemeClr val="tx1"/>
                </a:solidFill>
                <a:latin typeface="Arial" panose="020B0604020202020204" pitchFamily="34" charset="0"/>
              </a:defRPr>
            </a:lvl3pPr>
            <a:lvl4pPr marL="1600200" indent="-228600">
              <a:defRPr sz="9600">
                <a:solidFill>
                  <a:schemeClr val="tx1"/>
                </a:solidFill>
                <a:latin typeface="Arial" panose="020B0604020202020204" pitchFamily="34" charset="0"/>
              </a:defRPr>
            </a:lvl4pPr>
            <a:lvl5pPr marL="2057400" indent="-22860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fld id="{B514A2B8-6ECE-4EF9-8C90-B232B73FA663}" type="slidenum">
              <a:rPr lang="en-GB" altLang="en-US" sz="1200"/>
              <a:pPr/>
              <a:t>2</a:t>
            </a:fld>
            <a:endParaRPr lang="en-GB" altLang="en-US" sz="1200"/>
          </a:p>
        </p:txBody>
      </p:sp>
      <p:sp>
        <p:nvSpPr>
          <p:cNvPr id="7171" name="Rectangle 2">
            <a:extLst>
              <a:ext uri="{FF2B5EF4-FFF2-40B4-BE49-F238E27FC236}">
                <a16:creationId xmlns:a16="http://schemas.microsoft.com/office/drawing/2014/main" id="{30299880-F171-4E6C-AE9D-14EDBE891DBB}"/>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C6864773-3E48-420C-AB6F-BB44BD96634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t>All they have learnt about the world is from you, your home, your community and your life – and they’ve done it all in your strongest language we’ll talk about that in a minute</a:t>
            </a:r>
          </a:p>
          <a:p>
            <a:pPr eaLnBrk="1" hangingPunct="1"/>
            <a:r>
              <a:rPr lang="en-GB" altLang="en-US" dirty="0"/>
              <a:t>There is a critical time in a child’s life to develop language – from birth to 7 years – and for the majority of that time, they are with you.</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2E2F8240-3E01-497B-A793-71CDE2E0196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9600">
                <a:solidFill>
                  <a:schemeClr val="tx1"/>
                </a:solidFill>
                <a:latin typeface="Arial" panose="020B0604020202020204" pitchFamily="34" charset="0"/>
              </a:defRPr>
            </a:lvl1pPr>
            <a:lvl2pPr marL="742950" indent="-285750">
              <a:defRPr sz="9600">
                <a:solidFill>
                  <a:schemeClr val="tx1"/>
                </a:solidFill>
                <a:latin typeface="Arial" panose="020B0604020202020204" pitchFamily="34" charset="0"/>
              </a:defRPr>
            </a:lvl2pPr>
            <a:lvl3pPr marL="1143000" indent="-228600">
              <a:defRPr sz="9600">
                <a:solidFill>
                  <a:schemeClr val="tx1"/>
                </a:solidFill>
                <a:latin typeface="Arial" panose="020B0604020202020204" pitchFamily="34" charset="0"/>
              </a:defRPr>
            </a:lvl3pPr>
            <a:lvl4pPr marL="1600200" indent="-228600">
              <a:defRPr sz="9600">
                <a:solidFill>
                  <a:schemeClr val="tx1"/>
                </a:solidFill>
                <a:latin typeface="Arial" panose="020B0604020202020204" pitchFamily="34" charset="0"/>
              </a:defRPr>
            </a:lvl4pPr>
            <a:lvl5pPr marL="2057400" indent="-22860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fld id="{8BEC290B-F885-4C28-AAA4-4E1345438695}" type="slidenum">
              <a:rPr lang="en-GB" altLang="en-US" sz="1200"/>
              <a:pPr/>
              <a:t>3</a:t>
            </a:fld>
            <a:endParaRPr lang="en-GB" altLang="en-US" sz="1200"/>
          </a:p>
        </p:txBody>
      </p:sp>
      <p:sp>
        <p:nvSpPr>
          <p:cNvPr id="9219" name="Rectangle 2">
            <a:extLst>
              <a:ext uri="{FF2B5EF4-FFF2-40B4-BE49-F238E27FC236}">
                <a16:creationId xmlns:a16="http://schemas.microsoft.com/office/drawing/2014/main" id="{2F5419F2-C56A-407D-B8D7-48C7E1669575}"/>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8559B9FF-0F69-4196-AF49-DD2893F0AD2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t>Your child’s first language is important and should be valued as it is  a big part of who they are; their identity and it forms the understanding of the world around them.</a:t>
            </a:r>
          </a:p>
          <a:p>
            <a:pPr eaLnBrk="1" hangingPunct="1"/>
            <a:r>
              <a:rPr lang="en-GB" altLang="en-US" dirty="0"/>
              <a:t>It is good for children to hear different languages, but it is better for the child that you and other family members talk regularly to the child in the language that you </a:t>
            </a:r>
            <a:r>
              <a:rPr lang="en-GB" altLang="en-US" b="1" dirty="0"/>
              <a:t>know best</a:t>
            </a:r>
            <a:r>
              <a:rPr lang="en-GB" altLang="en-US" dirty="0"/>
              <a:t>. </a:t>
            </a:r>
          </a:p>
          <a:p>
            <a:pPr eaLnBrk="1" hangingPunct="1"/>
            <a:r>
              <a:rPr lang="en-GB" altLang="en-US" dirty="0"/>
              <a:t>Your strongest language is the one you speak and understand best of all.</a:t>
            </a:r>
          </a:p>
          <a:p>
            <a:pPr eaLnBrk="1" hangingPunct="1"/>
            <a:endParaRPr lang="en-GB" altLang="en-US" dirty="0"/>
          </a:p>
          <a:p>
            <a:pPr eaLnBrk="1" hangingPunct="1"/>
            <a:r>
              <a:rPr lang="en-GB" altLang="en-US" dirty="0"/>
              <a:t>Tell your child the name of the language that you use.</a:t>
            </a:r>
          </a:p>
          <a:p>
            <a:pPr eaLnBrk="1" hangingPunct="1"/>
            <a:endParaRPr lang="en-GB" altLang="en-US" dirty="0"/>
          </a:p>
          <a:p>
            <a:pPr eaLnBrk="1" hangingPunct="1"/>
            <a:r>
              <a:rPr lang="en-GB" altLang="en-US" dirty="0"/>
              <a:t>All the research tells us that if you have a firm foundation of one language it is easier to learn more languages. Try to build up  a rich vocabulary – lots and lots of words &amp; different words for the same thing/ slightly different meanings all within good sentences.  </a:t>
            </a:r>
          </a:p>
          <a:p>
            <a:pPr eaLnBrk="1" hangingPunct="1"/>
            <a:endParaRPr lang="en-GB" altLang="en-US" dirty="0"/>
          </a:p>
          <a:p>
            <a:pPr eaLnBrk="1" hangingPunct="1"/>
            <a:r>
              <a:rPr lang="en-GB" altLang="en-US" dirty="0"/>
              <a:t>Give the example of trying to learn how to tell the time without knowing the essential vocabulary first – o’clock, half past etc – Catherine in Italian!!!!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2E8B96CB-B44F-4B7F-B3E1-F661294B576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9600">
                <a:solidFill>
                  <a:schemeClr val="tx1"/>
                </a:solidFill>
                <a:latin typeface="Arial" panose="020B0604020202020204" pitchFamily="34" charset="0"/>
              </a:defRPr>
            </a:lvl1pPr>
            <a:lvl2pPr marL="742950" indent="-285750">
              <a:defRPr sz="9600">
                <a:solidFill>
                  <a:schemeClr val="tx1"/>
                </a:solidFill>
                <a:latin typeface="Arial" panose="020B0604020202020204" pitchFamily="34" charset="0"/>
              </a:defRPr>
            </a:lvl2pPr>
            <a:lvl3pPr marL="1143000" indent="-228600">
              <a:defRPr sz="9600">
                <a:solidFill>
                  <a:schemeClr val="tx1"/>
                </a:solidFill>
                <a:latin typeface="Arial" panose="020B0604020202020204" pitchFamily="34" charset="0"/>
              </a:defRPr>
            </a:lvl3pPr>
            <a:lvl4pPr marL="1600200" indent="-228600">
              <a:defRPr sz="9600">
                <a:solidFill>
                  <a:schemeClr val="tx1"/>
                </a:solidFill>
                <a:latin typeface="Arial" panose="020B0604020202020204" pitchFamily="34" charset="0"/>
              </a:defRPr>
            </a:lvl4pPr>
            <a:lvl5pPr marL="2057400" indent="-22860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fld id="{2598D748-E9BA-444D-8624-40162F2A9C99}" type="slidenum">
              <a:rPr lang="en-GB" altLang="en-US" sz="1200"/>
              <a:pPr/>
              <a:t>4</a:t>
            </a:fld>
            <a:endParaRPr lang="en-GB" altLang="en-US" sz="1200"/>
          </a:p>
        </p:txBody>
      </p:sp>
      <p:sp>
        <p:nvSpPr>
          <p:cNvPr id="11267" name="Rectangle 2">
            <a:extLst>
              <a:ext uri="{FF2B5EF4-FFF2-40B4-BE49-F238E27FC236}">
                <a16:creationId xmlns:a16="http://schemas.microsoft.com/office/drawing/2014/main" id="{926220A1-A5BA-49E9-B421-67C7373DB973}"/>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9DDEC735-C4F7-498B-BC7B-45323635578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In the early stages children learn by watching and copying what they see and hear. </a:t>
            </a:r>
          </a:p>
          <a:p>
            <a:pPr eaLnBrk="1" hangingPunct="1"/>
            <a:r>
              <a:rPr lang="en-GB" altLang="en-US"/>
              <a:t>In most cases, the more they see and hear,  the  quicker they are going to learn and after awhile they will start to try and copy. </a:t>
            </a:r>
          </a:p>
          <a:p>
            <a:pPr eaLnBrk="1" hangingPunct="1"/>
            <a:r>
              <a:rPr lang="en-GB" altLang="en-US"/>
              <a:t>LOOK at the picture </a:t>
            </a:r>
          </a:p>
          <a:p>
            <a:pPr eaLnBrk="1" hangingPunct="1"/>
            <a:r>
              <a:rPr lang="en-GB" altLang="en-US"/>
              <a:t>What could the big sister be saying? Questions</a:t>
            </a:r>
          </a:p>
          <a:p>
            <a:pPr eaLnBrk="1" hangingPunct="1"/>
            <a:endParaRPr lang="en-GB" altLang="en-US"/>
          </a:p>
          <a:p>
            <a:pPr eaLnBrk="1" hangingPunct="1"/>
            <a:r>
              <a:rPr lang="en-GB" altLang="en-US"/>
              <a:t>By talking about everyday things in your strongest language you are giving your children a very good start in life and learning about everyday things. </a:t>
            </a:r>
          </a:p>
          <a:p>
            <a:pPr eaLnBrk="1" hangingPunct="1"/>
            <a:r>
              <a:rPr lang="en-GB" altLang="en-US"/>
              <a:t>Talking to your child can easily fit into your daily routine – chat about the things you are doing in the kitchen, at home on visits and with family</a:t>
            </a:r>
          </a:p>
          <a:p>
            <a:pPr eaLnBrk="1" hangingPunct="1"/>
            <a:endParaRPr lang="en-GB" altLang="en-US"/>
          </a:p>
          <a:p>
            <a:pPr eaLnBrk="1" hangingPunct="1"/>
            <a:r>
              <a:rPr lang="en-GB" altLang="en-US"/>
              <a:t>DVD clip ‘Getting Children Talking’  - Scene Selection – Part 2 ‘Your Child needs time to listen and to talk’ Title 3 Chapter 5 to 05:40 (African, Chinese and English)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8A893834-1F2B-402F-A123-A3CB2BDCD1D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9600">
                <a:solidFill>
                  <a:schemeClr val="tx1"/>
                </a:solidFill>
                <a:latin typeface="Arial" panose="020B0604020202020204" pitchFamily="34" charset="0"/>
              </a:defRPr>
            </a:lvl1pPr>
            <a:lvl2pPr marL="742950" indent="-285750">
              <a:defRPr sz="9600">
                <a:solidFill>
                  <a:schemeClr val="tx1"/>
                </a:solidFill>
                <a:latin typeface="Arial" panose="020B0604020202020204" pitchFamily="34" charset="0"/>
              </a:defRPr>
            </a:lvl2pPr>
            <a:lvl3pPr marL="1143000" indent="-228600">
              <a:defRPr sz="9600">
                <a:solidFill>
                  <a:schemeClr val="tx1"/>
                </a:solidFill>
                <a:latin typeface="Arial" panose="020B0604020202020204" pitchFamily="34" charset="0"/>
              </a:defRPr>
            </a:lvl3pPr>
            <a:lvl4pPr marL="1600200" indent="-228600">
              <a:defRPr sz="9600">
                <a:solidFill>
                  <a:schemeClr val="tx1"/>
                </a:solidFill>
                <a:latin typeface="Arial" panose="020B0604020202020204" pitchFamily="34" charset="0"/>
              </a:defRPr>
            </a:lvl4pPr>
            <a:lvl5pPr marL="2057400" indent="-22860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fld id="{F556D3A0-5011-41A4-93DB-06DD3BD7B897}" type="slidenum">
              <a:rPr lang="en-GB" altLang="en-US" sz="1200"/>
              <a:pPr/>
              <a:t>5</a:t>
            </a:fld>
            <a:endParaRPr lang="en-GB" altLang="en-US" sz="1200"/>
          </a:p>
        </p:txBody>
      </p:sp>
      <p:sp>
        <p:nvSpPr>
          <p:cNvPr id="13315" name="Rectangle 2">
            <a:extLst>
              <a:ext uri="{FF2B5EF4-FFF2-40B4-BE49-F238E27FC236}">
                <a16:creationId xmlns:a16="http://schemas.microsoft.com/office/drawing/2014/main" id="{F3DE0DFF-788B-450F-97A6-247831502AE2}"/>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C679913E-175A-4D72-A636-3B7D18B00EF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t>The last clip was called ‘Your child needs time to listen and talk’ – this is because by asking too many questions you can slow down a child’s development.</a:t>
            </a:r>
          </a:p>
          <a:p>
            <a:pPr eaLnBrk="1" hangingPunct="1"/>
            <a:endParaRPr lang="en-GB" altLang="en-US" dirty="0"/>
          </a:p>
          <a:p>
            <a:pPr eaLnBrk="1" hangingPunct="1"/>
            <a:r>
              <a:rPr lang="en-GB" altLang="en-US" dirty="0"/>
              <a:t>In order to get a child to be a good communicator is like baking a cake; you have to put lots of good ingredients in, carefully mix and allow time to bake. In this time the child is taking everything in, absorbing ideas and words, gestures and then next step show you that they understand </a:t>
            </a:r>
          </a:p>
          <a:p>
            <a:pPr eaLnBrk="1" hangingPunct="1"/>
            <a:endParaRPr lang="en-GB" altLang="en-US" dirty="0"/>
          </a:p>
          <a:p>
            <a:pPr eaLnBrk="1" hangingPunct="1"/>
            <a:r>
              <a:rPr lang="en-GB" altLang="en-US" dirty="0"/>
              <a:t>Its never too early to start talking to your child – talking and listening to children from the moment they are born helps them develop good language and communication skills. </a:t>
            </a:r>
          </a:p>
          <a:p>
            <a:pPr eaLnBrk="1" hangingPunct="1"/>
            <a:r>
              <a:rPr lang="en-GB" altLang="en-US" dirty="0"/>
              <a:t>Try not to ask your child too many questions – instead tell them about things, especially the things they show an interest in, like a favourite toy.</a:t>
            </a:r>
          </a:p>
          <a:p>
            <a:pPr eaLnBrk="1" hangingPunct="1"/>
            <a:r>
              <a:rPr lang="en-GB" altLang="en-US" dirty="0"/>
              <a:t>A child first word has taken nearly 2 years of watching and listening – that’s the icing on the cake is when the child speaks/responds  - the child cannot answer questions until they have enough expressive language language/or knows the words/can say the words. LOTS </a:t>
            </a:r>
            <a:r>
              <a:rPr lang="en-GB" altLang="en-US" dirty="0" err="1"/>
              <a:t>LOTS</a:t>
            </a:r>
            <a:r>
              <a:rPr lang="en-GB" altLang="en-US" dirty="0"/>
              <a:t> </a:t>
            </a:r>
            <a:r>
              <a:rPr lang="en-GB" altLang="en-US" dirty="0" err="1"/>
              <a:t>LOTS</a:t>
            </a:r>
            <a:r>
              <a:rPr lang="en-GB" altLang="en-US" dirty="0"/>
              <a:t> of input first –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D2DE0B7A-D66A-4860-B563-D9849893008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9600">
                <a:solidFill>
                  <a:schemeClr val="tx1"/>
                </a:solidFill>
                <a:latin typeface="Arial" panose="020B0604020202020204" pitchFamily="34" charset="0"/>
              </a:defRPr>
            </a:lvl1pPr>
            <a:lvl2pPr marL="742950" indent="-285750">
              <a:defRPr sz="9600">
                <a:solidFill>
                  <a:schemeClr val="tx1"/>
                </a:solidFill>
                <a:latin typeface="Arial" panose="020B0604020202020204" pitchFamily="34" charset="0"/>
              </a:defRPr>
            </a:lvl2pPr>
            <a:lvl3pPr marL="1143000" indent="-228600">
              <a:defRPr sz="9600">
                <a:solidFill>
                  <a:schemeClr val="tx1"/>
                </a:solidFill>
                <a:latin typeface="Arial" panose="020B0604020202020204" pitchFamily="34" charset="0"/>
              </a:defRPr>
            </a:lvl3pPr>
            <a:lvl4pPr marL="1600200" indent="-228600">
              <a:defRPr sz="9600">
                <a:solidFill>
                  <a:schemeClr val="tx1"/>
                </a:solidFill>
                <a:latin typeface="Arial" panose="020B0604020202020204" pitchFamily="34" charset="0"/>
              </a:defRPr>
            </a:lvl4pPr>
            <a:lvl5pPr marL="2057400" indent="-22860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fld id="{70B22B92-3C6E-434C-AE6A-D971BC68EF68}" type="slidenum">
              <a:rPr lang="en-GB" altLang="en-US" sz="1200"/>
              <a:pPr/>
              <a:t>6</a:t>
            </a:fld>
            <a:endParaRPr lang="en-GB" altLang="en-US" sz="1200"/>
          </a:p>
        </p:txBody>
      </p:sp>
      <p:sp>
        <p:nvSpPr>
          <p:cNvPr id="15363" name="Rectangle 2">
            <a:extLst>
              <a:ext uri="{FF2B5EF4-FFF2-40B4-BE49-F238E27FC236}">
                <a16:creationId xmlns:a16="http://schemas.microsoft.com/office/drawing/2014/main" id="{5B965395-3055-48D0-B1E6-72F20BC9AC31}"/>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03122765-AA46-4A5F-B285-29D26384E09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When your child starts school or nursery they have to start learning special words and what they mean e.g. maths, science, geog words.</a:t>
            </a:r>
          </a:p>
          <a:p>
            <a:pPr eaLnBrk="1" hangingPunct="1"/>
            <a:r>
              <a:rPr lang="en-GB" altLang="en-US"/>
              <a:t>It will really help if you can help them understand the meaning of the words in your strongest home language e.g. picture – and  then it will be easier to learn these words in English.</a:t>
            </a:r>
          </a:p>
          <a:p>
            <a:pPr eaLnBrk="1" hangingPunct="1"/>
            <a:r>
              <a:rPr lang="en-GB" altLang="en-US"/>
              <a:t>Don’t be frightened about talking /using maths/science words – you can do this in your everyday life – remember the video clip of the Chinese baby playing with her mum –’round and round + round was mathematical up + down positional vocabulary. </a:t>
            </a:r>
          </a:p>
          <a:p>
            <a:pPr eaLnBrk="1" hangingPunct="1"/>
            <a:endParaRPr lang="en-GB" altLang="en-US"/>
          </a:p>
          <a:p>
            <a:pPr eaLnBrk="1" hangingPunct="1"/>
            <a:r>
              <a:rPr lang="en-GB" altLang="en-US"/>
              <a:t>You can do this. </a:t>
            </a:r>
          </a:p>
          <a:p>
            <a:pPr eaLnBrk="1" hangingPunct="1"/>
            <a:r>
              <a:rPr lang="en-GB" altLang="en-US"/>
              <a:t>It is the best thing you can do is to build up your child’s vocabulary.</a:t>
            </a:r>
          </a:p>
          <a:p>
            <a:pPr eaLnBrk="1" hangingPunct="1"/>
            <a:endParaRPr lang="en-GB" altLang="en-US"/>
          </a:p>
          <a:p>
            <a:pPr eaLnBrk="1" hangingPunct="1"/>
            <a:r>
              <a:rPr lang="en-GB" altLang="en-US"/>
              <a:t>Vocabulary can be seen as a prediction for further educational success – Recent research shows 5,000 words @ reception stage (irrespective of which language) good indicator of academic achievement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7FAADD10-A35F-49EE-ABB5-BFF5C7445CA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9600">
                <a:solidFill>
                  <a:schemeClr val="tx1"/>
                </a:solidFill>
                <a:latin typeface="Arial" panose="020B0604020202020204" pitchFamily="34" charset="0"/>
              </a:defRPr>
            </a:lvl1pPr>
            <a:lvl2pPr marL="742950" indent="-285750">
              <a:defRPr sz="9600">
                <a:solidFill>
                  <a:schemeClr val="tx1"/>
                </a:solidFill>
                <a:latin typeface="Arial" panose="020B0604020202020204" pitchFamily="34" charset="0"/>
              </a:defRPr>
            </a:lvl2pPr>
            <a:lvl3pPr marL="1143000" indent="-228600">
              <a:defRPr sz="9600">
                <a:solidFill>
                  <a:schemeClr val="tx1"/>
                </a:solidFill>
                <a:latin typeface="Arial" panose="020B0604020202020204" pitchFamily="34" charset="0"/>
              </a:defRPr>
            </a:lvl3pPr>
            <a:lvl4pPr marL="1600200" indent="-228600">
              <a:defRPr sz="9600">
                <a:solidFill>
                  <a:schemeClr val="tx1"/>
                </a:solidFill>
                <a:latin typeface="Arial" panose="020B0604020202020204" pitchFamily="34" charset="0"/>
              </a:defRPr>
            </a:lvl4pPr>
            <a:lvl5pPr marL="2057400" indent="-22860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fld id="{11E9B402-A52A-4BF7-B274-C8BF27CF0151}" type="slidenum">
              <a:rPr lang="en-GB" altLang="en-US" sz="1200"/>
              <a:pPr/>
              <a:t>7</a:t>
            </a:fld>
            <a:endParaRPr lang="en-GB" altLang="en-US" sz="1200"/>
          </a:p>
        </p:txBody>
      </p:sp>
      <p:sp>
        <p:nvSpPr>
          <p:cNvPr id="17411" name="Rectangle 2">
            <a:extLst>
              <a:ext uri="{FF2B5EF4-FFF2-40B4-BE49-F238E27FC236}">
                <a16:creationId xmlns:a16="http://schemas.microsoft.com/office/drawing/2014/main" id="{2A9CDCCE-E000-4359-876D-D3D00E502533}"/>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5D331BCF-AA4E-4EFF-A898-5E235F4206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3 handouts from the web site – this web site is for parents just like yourselves – lots of ideas and information for you to use.</a:t>
            </a:r>
          </a:p>
          <a:p>
            <a:pPr eaLnBrk="1" hangingPunct="1"/>
            <a:r>
              <a:rPr lang="en-GB" altLang="en-US"/>
              <a:t>On the back of every handout – 6 key points from what we’ve tried to say</a:t>
            </a:r>
          </a:p>
          <a:p>
            <a:pPr eaLnBrk="1" hangingPunct="1"/>
            <a:endParaRPr lang="en-GB" altLang="en-US"/>
          </a:p>
          <a:p>
            <a:pPr eaLnBrk="1" hangingPunct="1"/>
            <a:r>
              <a:rPr lang="en-GB" altLang="en-US"/>
              <a:t>DVD clip ‘Getting Children Talking’ Part 2 ‘Your child needs time to listen and talk’  Chapter 3 up to 02;22’ish (grapes and apples)</a:t>
            </a:r>
          </a:p>
          <a:p>
            <a:pPr eaLnBrk="1" hangingPunct="1"/>
            <a:endParaRPr lang="en-GB" altLang="en-US"/>
          </a:p>
          <a:p>
            <a:pPr eaLnBrk="1" hangingPunct="1"/>
            <a:r>
              <a:rPr lang="en-GB" altLang="en-US"/>
              <a:t>White handout ‘The importance of first language’ is a summary of what we have said and please take one and talk to our translators.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a:extLst>
              <a:ext uri="{FF2B5EF4-FFF2-40B4-BE49-F238E27FC236}">
                <a16:creationId xmlns:a16="http://schemas.microsoft.com/office/drawing/2014/main" id="{52CC7872-E756-4AB8-A16B-68B410B24DF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2AAFEEED-19F0-44E6-A041-A409EEB5126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10907DD0-E82E-4B2D-ABE9-76FBA3D10529}"/>
              </a:ext>
            </a:extLst>
          </p:cNvPr>
          <p:cNvSpPr>
            <a:spLocks noGrp="1" noChangeArrowheads="1"/>
          </p:cNvSpPr>
          <p:nvPr>
            <p:ph type="sldNum" sz="quarter" idx="12"/>
          </p:nvPr>
        </p:nvSpPr>
        <p:spPr>
          <a:ln/>
        </p:spPr>
        <p:txBody>
          <a:bodyPr/>
          <a:lstStyle>
            <a:lvl1pPr>
              <a:defRPr/>
            </a:lvl1pPr>
          </a:lstStyle>
          <a:p>
            <a:pPr>
              <a:defRPr/>
            </a:pPr>
            <a:fld id="{021ED384-B6F7-4E77-878D-F364F6087CA0}" type="slidenum">
              <a:rPr lang="en-GB" altLang="en-US"/>
              <a:pPr>
                <a:defRPr/>
              </a:pPr>
              <a:t>‹#›</a:t>
            </a:fld>
            <a:endParaRPr lang="en-GB" altLang="en-US"/>
          </a:p>
        </p:txBody>
      </p:sp>
    </p:spTree>
    <p:extLst>
      <p:ext uri="{BB962C8B-B14F-4D97-AF65-F5344CB8AC3E}">
        <p14:creationId xmlns:p14="http://schemas.microsoft.com/office/powerpoint/2010/main" val="3528806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08D4A09-BBF7-4FFA-B5E7-878FCCA48C7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A6CBF467-73DC-40C9-90A4-D29E8915F16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A8744030-A5E5-4349-A6E0-90F10D53E08A}"/>
              </a:ext>
            </a:extLst>
          </p:cNvPr>
          <p:cNvSpPr>
            <a:spLocks noGrp="1" noChangeArrowheads="1"/>
          </p:cNvSpPr>
          <p:nvPr>
            <p:ph type="sldNum" sz="quarter" idx="12"/>
          </p:nvPr>
        </p:nvSpPr>
        <p:spPr>
          <a:ln/>
        </p:spPr>
        <p:txBody>
          <a:bodyPr/>
          <a:lstStyle>
            <a:lvl1pPr>
              <a:defRPr/>
            </a:lvl1pPr>
          </a:lstStyle>
          <a:p>
            <a:pPr>
              <a:defRPr/>
            </a:pPr>
            <a:fld id="{3525A8AA-BBAA-4682-8334-FE1BCE61601F}" type="slidenum">
              <a:rPr lang="en-GB" altLang="en-US"/>
              <a:pPr>
                <a:defRPr/>
              </a:pPr>
              <a:t>‹#›</a:t>
            </a:fld>
            <a:endParaRPr lang="en-GB" altLang="en-US"/>
          </a:p>
        </p:txBody>
      </p:sp>
    </p:spTree>
    <p:extLst>
      <p:ext uri="{BB962C8B-B14F-4D97-AF65-F5344CB8AC3E}">
        <p14:creationId xmlns:p14="http://schemas.microsoft.com/office/powerpoint/2010/main" val="2193540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0B7D6BA-20A0-4A35-8F6D-21EDB0239D0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59443495-8FFF-4070-BD4B-D7BD9EC0087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66FF0CEA-CC27-41C8-BECD-490BBF012783}"/>
              </a:ext>
            </a:extLst>
          </p:cNvPr>
          <p:cNvSpPr>
            <a:spLocks noGrp="1" noChangeArrowheads="1"/>
          </p:cNvSpPr>
          <p:nvPr>
            <p:ph type="sldNum" sz="quarter" idx="12"/>
          </p:nvPr>
        </p:nvSpPr>
        <p:spPr>
          <a:ln/>
        </p:spPr>
        <p:txBody>
          <a:bodyPr/>
          <a:lstStyle>
            <a:lvl1pPr>
              <a:defRPr/>
            </a:lvl1pPr>
          </a:lstStyle>
          <a:p>
            <a:pPr>
              <a:defRPr/>
            </a:pPr>
            <a:fld id="{FE790F98-D7C5-4DEB-BD03-AF6B845DFEBB}" type="slidenum">
              <a:rPr lang="en-GB" altLang="en-US"/>
              <a:pPr>
                <a:defRPr/>
              </a:pPr>
              <a:t>‹#›</a:t>
            </a:fld>
            <a:endParaRPr lang="en-GB" altLang="en-US"/>
          </a:p>
        </p:txBody>
      </p:sp>
    </p:spTree>
    <p:extLst>
      <p:ext uri="{BB962C8B-B14F-4D97-AF65-F5344CB8AC3E}">
        <p14:creationId xmlns:p14="http://schemas.microsoft.com/office/powerpoint/2010/main" val="69852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C69A36C-EBCA-4B68-978E-90525AAEDBD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634FFB0C-078D-489E-B1CC-352EED0A033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6B9110E9-2F75-4C2C-B202-D031CB606B3C}"/>
              </a:ext>
            </a:extLst>
          </p:cNvPr>
          <p:cNvSpPr>
            <a:spLocks noGrp="1" noChangeArrowheads="1"/>
          </p:cNvSpPr>
          <p:nvPr>
            <p:ph type="sldNum" sz="quarter" idx="12"/>
          </p:nvPr>
        </p:nvSpPr>
        <p:spPr>
          <a:ln/>
        </p:spPr>
        <p:txBody>
          <a:bodyPr/>
          <a:lstStyle>
            <a:lvl1pPr>
              <a:defRPr/>
            </a:lvl1pPr>
          </a:lstStyle>
          <a:p>
            <a:pPr>
              <a:defRPr/>
            </a:pPr>
            <a:fld id="{590E71E6-6B01-4B37-9F68-19A6C30F1719}" type="slidenum">
              <a:rPr lang="en-GB" altLang="en-US"/>
              <a:pPr>
                <a:defRPr/>
              </a:pPr>
              <a:t>‹#›</a:t>
            </a:fld>
            <a:endParaRPr lang="en-GB" altLang="en-US"/>
          </a:p>
        </p:txBody>
      </p:sp>
    </p:spTree>
    <p:extLst>
      <p:ext uri="{BB962C8B-B14F-4D97-AF65-F5344CB8AC3E}">
        <p14:creationId xmlns:p14="http://schemas.microsoft.com/office/powerpoint/2010/main" val="2810994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0F930F9E-0033-4B6E-B063-3C54030D104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236E51A4-28F2-43A8-9AE3-F6147C027F1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A7FBCAF3-04EC-473F-9E70-041E81472F73}"/>
              </a:ext>
            </a:extLst>
          </p:cNvPr>
          <p:cNvSpPr>
            <a:spLocks noGrp="1" noChangeArrowheads="1"/>
          </p:cNvSpPr>
          <p:nvPr>
            <p:ph type="sldNum" sz="quarter" idx="12"/>
          </p:nvPr>
        </p:nvSpPr>
        <p:spPr>
          <a:ln/>
        </p:spPr>
        <p:txBody>
          <a:bodyPr/>
          <a:lstStyle>
            <a:lvl1pPr>
              <a:defRPr/>
            </a:lvl1pPr>
          </a:lstStyle>
          <a:p>
            <a:pPr>
              <a:defRPr/>
            </a:pPr>
            <a:fld id="{48F9BEC2-B1FE-418A-81EE-8683D043EAB3}" type="slidenum">
              <a:rPr lang="en-GB" altLang="en-US"/>
              <a:pPr>
                <a:defRPr/>
              </a:pPr>
              <a:t>‹#›</a:t>
            </a:fld>
            <a:endParaRPr lang="en-GB" altLang="en-US"/>
          </a:p>
        </p:txBody>
      </p:sp>
    </p:spTree>
    <p:extLst>
      <p:ext uri="{BB962C8B-B14F-4D97-AF65-F5344CB8AC3E}">
        <p14:creationId xmlns:p14="http://schemas.microsoft.com/office/powerpoint/2010/main" val="408647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AE484A3A-C042-4D91-85AE-E3297D00E5C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FF5115DE-92C7-4E16-968F-DA9F0185B7D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7A1615B2-3BE1-49D2-BB34-F2727D0A140C}"/>
              </a:ext>
            </a:extLst>
          </p:cNvPr>
          <p:cNvSpPr>
            <a:spLocks noGrp="1" noChangeArrowheads="1"/>
          </p:cNvSpPr>
          <p:nvPr>
            <p:ph type="sldNum" sz="quarter" idx="12"/>
          </p:nvPr>
        </p:nvSpPr>
        <p:spPr>
          <a:ln/>
        </p:spPr>
        <p:txBody>
          <a:bodyPr/>
          <a:lstStyle>
            <a:lvl1pPr>
              <a:defRPr/>
            </a:lvl1pPr>
          </a:lstStyle>
          <a:p>
            <a:pPr>
              <a:defRPr/>
            </a:pPr>
            <a:fld id="{7BBC0F4C-4E49-49FD-85D9-4751C8E57A48}" type="slidenum">
              <a:rPr lang="en-GB" altLang="en-US"/>
              <a:pPr>
                <a:defRPr/>
              </a:pPr>
              <a:t>‹#›</a:t>
            </a:fld>
            <a:endParaRPr lang="en-GB" altLang="en-US"/>
          </a:p>
        </p:txBody>
      </p:sp>
    </p:spTree>
    <p:extLst>
      <p:ext uri="{BB962C8B-B14F-4D97-AF65-F5344CB8AC3E}">
        <p14:creationId xmlns:p14="http://schemas.microsoft.com/office/powerpoint/2010/main" val="328918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07E6D496-440A-44EE-A6C9-AC456BFF54C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D2F7158D-BEE7-41EF-B5F7-BB1E1C99791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CB040AC8-1423-41B9-BA74-060233DB0D7D}"/>
              </a:ext>
            </a:extLst>
          </p:cNvPr>
          <p:cNvSpPr>
            <a:spLocks noGrp="1" noChangeArrowheads="1"/>
          </p:cNvSpPr>
          <p:nvPr>
            <p:ph type="sldNum" sz="quarter" idx="12"/>
          </p:nvPr>
        </p:nvSpPr>
        <p:spPr>
          <a:ln/>
        </p:spPr>
        <p:txBody>
          <a:bodyPr/>
          <a:lstStyle>
            <a:lvl1pPr>
              <a:defRPr/>
            </a:lvl1pPr>
          </a:lstStyle>
          <a:p>
            <a:pPr>
              <a:defRPr/>
            </a:pPr>
            <a:fld id="{07A76FA2-6B84-45E5-8F59-759D359177FB}" type="slidenum">
              <a:rPr lang="en-GB" altLang="en-US"/>
              <a:pPr>
                <a:defRPr/>
              </a:pPr>
              <a:t>‹#›</a:t>
            </a:fld>
            <a:endParaRPr lang="en-GB" altLang="en-US"/>
          </a:p>
        </p:txBody>
      </p:sp>
    </p:spTree>
    <p:extLst>
      <p:ext uri="{BB962C8B-B14F-4D97-AF65-F5344CB8AC3E}">
        <p14:creationId xmlns:p14="http://schemas.microsoft.com/office/powerpoint/2010/main" val="62952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3BE01CB0-1F15-4504-A27C-1132679984E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93DC41A9-E6FD-4669-8870-65A49E83A8C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318C50E5-CCB2-4A95-9F98-F2DCF1DACA5B}"/>
              </a:ext>
            </a:extLst>
          </p:cNvPr>
          <p:cNvSpPr>
            <a:spLocks noGrp="1" noChangeArrowheads="1"/>
          </p:cNvSpPr>
          <p:nvPr>
            <p:ph type="sldNum" sz="quarter" idx="12"/>
          </p:nvPr>
        </p:nvSpPr>
        <p:spPr>
          <a:ln/>
        </p:spPr>
        <p:txBody>
          <a:bodyPr/>
          <a:lstStyle>
            <a:lvl1pPr>
              <a:defRPr/>
            </a:lvl1pPr>
          </a:lstStyle>
          <a:p>
            <a:pPr>
              <a:defRPr/>
            </a:pPr>
            <a:fld id="{5DC9DB47-E6FB-4A77-B125-F9DE35BD9523}" type="slidenum">
              <a:rPr lang="en-GB" altLang="en-US"/>
              <a:pPr>
                <a:defRPr/>
              </a:pPr>
              <a:t>‹#›</a:t>
            </a:fld>
            <a:endParaRPr lang="en-GB" altLang="en-US"/>
          </a:p>
        </p:txBody>
      </p:sp>
    </p:spTree>
    <p:extLst>
      <p:ext uri="{BB962C8B-B14F-4D97-AF65-F5344CB8AC3E}">
        <p14:creationId xmlns:p14="http://schemas.microsoft.com/office/powerpoint/2010/main" val="1896332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D943C25-CB53-47A5-8BCF-86E36F69BEC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14E6E4D6-92E6-4462-9528-074CCBECFD7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F1E3AF2E-E39C-4A09-A622-AA868E8563B1}"/>
              </a:ext>
            </a:extLst>
          </p:cNvPr>
          <p:cNvSpPr>
            <a:spLocks noGrp="1" noChangeArrowheads="1"/>
          </p:cNvSpPr>
          <p:nvPr>
            <p:ph type="sldNum" sz="quarter" idx="12"/>
          </p:nvPr>
        </p:nvSpPr>
        <p:spPr>
          <a:ln/>
        </p:spPr>
        <p:txBody>
          <a:bodyPr/>
          <a:lstStyle>
            <a:lvl1pPr>
              <a:defRPr/>
            </a:lvl1pPr>
          </a:lstStyle>
          <a:p>
            <a:pPr>
              <a:defRPr/>
            </a:pPr>
            <a:fld id="{77812C39-0CA7-4245-9405-B95BBFA405AA}" type="slidenum">
              <a:rPr lang="en-GB" altLang="en-US"/>
              <a:pPr>
                <a:defRPr/>
              </a:pPr>
              <a:t>‹#›</a:t>
            </a:fld>
            <a:endParaRPr lang="en-GB" altLang="en-US"/>
          </a:p>
        </p:txBody>
      </p:sp>
    </p:spTree>
    <p:extLst>
      <p:ext uri="{BB962C8B-B14F-4D97-AF65-F5344CB8AC3E}">
        <p14:creationId xmlns:p14="http://schemas.microsoft.com/office/powerpoint/2010/main" val="4246180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B090FEC-D5BC-4549-9596-B7DEF14C0BD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3C2CDBF1-E810-48AD-8F65-EA965A00866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D801DAAB-919F-42DF-B78F-B8CBC169223A}"/>
              </a:ext>
            </a:extLst>
          </p:cNvPr>
          <p:cNvSpPr>
            <a:spLocks noGrp="1" noChangeArrowheads="1"/>
          </p:cNvSpPr>
          <p:nvPr>
            <p:ph type="sldNum" sz="quarter" idx="12"/>
          </p:nvPr>
        </p:nvSpPr>
        <p:spPr>
          <a:ln/>
        </p:spPr>
        <p:txBody>
          <a:bodyPr/>
          <a:lstStyle>
            <a:lvl1pPr>
              <a:defRPr/>
            </a:lvl1pPr>
          </a:lstStyle>
          <a:p>
            <a:pPr>
              <a:defRPr/>
            </a:pPr>
            <a:fld id="{ABD731CB-14C3-4BF5-8E6D-9E9A774AB5B0}" type="slidenum">
              <a:rPr lang="en-GB" altLang="en-US"/>
              <a:pPr>
                <a:defRPr/>
              </a:pPr>
              <a:t>‹#›</a:t>
            </a:fld>
            <a:endParaRPr lang="en-GB" altLang="en-US"/>
          </a:p>
        </p:txBody>
      </p:sp>
    </p:spTree>
    <p:extLst>
      <p:ext uri="{BB962C8B-B14F-4D97-AF65-F5344CB8AC3E}">
        <p14:creationId xmlns:p14="http://schemas.microsoft.com/office/powerpoint/2010/main" val="20113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06AB131-C587-47D8-A0B7-FD1F9176ACA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A52A4A4C-D8ED-4018-8E13-8F3AA47417B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E3833125-D85A-451B-9C7E-9BECD3497D39}"/>
              </a:ext>
            </a:extLst>
          </p:cNvPr>
          <p:cNvSpPr>
            <a:spLocks noGrp="1" noChangeArrowheads="1"/>
          </p:cNvSpPr>
          <p:nvPr>
            <p:ph type="sldNum" sz="quarter" idx="12"/>
          </p:nvPr>
        </p:nvSpPr>
        <p:spPr>
          <a:ln/>
        </p:spPr>
        <p:txBody>
          <a:bodyPr/>
          <a:lstStyle>
            <a:lvl1pPr>
              <a:defRPr/>
            </a:lvl1pPr>
          </a:lstStyle>
          <a:p>
            <a:pPr>
              <a:defRPr/>
            </a:pPr>
            <a:fld id="{8153A5C5-BCF3-4797-B2D0-2D14851DBC25}" type="slidenum">
              <a:rPr lang="en-GB" altLang="en-US"/>
              <a:pPr>
                <a:defRPr/>
              </a:pPr>
              <a:t>‹#›</a:t>
            </a:fld>
            <a:endParaRPr lang="en-GB" altLang="en-US"/>
          </a:p>
        </p:txBody>
      </p:sp>
    </p:spTree>
    <p:extLst>
      <p:ext uri="{BB962C8B-B14F-4D97-AF65-F5344CB8AC3E}">
        <p14:creationId xmlns:p14="http://schemas.microsoft.com/office/powerpoint/2010/main" val="368650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B40A792-1759-4760-80DA-9E782A34896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CA8DEA6-01C8-4CC3-9DD1-8551C931005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C1F74FD1-7E2E-441C-910E-48EF36B5817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GB" altLang="en-US"/>
          </a:p>
        </p:txBody>
      </p:sp>
      <p:sp>
        <p:nvSpPr>
          <p:cNvPr id="1029" name="Rectangle 5">
            <a:extLst>
              <a:ext uri="{FF2B5EF4-FFF2-40B4-BE49-F238E27FC236}">
                <a16:creationId xmlns:a16="http://schemas.microsoft.com/office/drawing/2014/main" id="{FE09B7D9-CCDE-454B-B44F-70CFA2E1917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ltLang="en-US"/>
          </a:p>
        </p:txBody>
      </p:sp>
      <p:sp>
        <p:nvSpPr>
          <p:cNvPr id="1030" name="Rectangle 6">
            <a:extLst>
              <a:ext uri="{FF2B5EF4-FFF2-40B4-BE49-F238E27FC236}">
                <a16:creationId xmlns:a16="http://schemas.microsoft.com/office/drawing/2014/main" id="{CA7A4CCB-6AA4-4DC3-9D13-CE462A981ED5}"/>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C03E847-DC29-4FF9-9E04-5228E73C554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oleObject" Target="../embeddings/oleObject2.bin"/><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FF44835-2561-4B34-8C23-F7B0CDC48A76}"/>
              </a:ext>
            </a:extLst>
          </p:cNvPr>
          <p:cNvSpPr>
            <a:spLocks noGrp="1" noChangeArrowheads="1"/>
          </p:cNvSpPr>
          <p:nvPr>
            <p:ph type="ctrTitle"/>
          </p:nvPr>
        </p:nvSpPr>
        <p:spPr>
          <a:xfrm>
            <a:off x="1912938" y="692150"/>
            <a:ext cx="7772400" cy="3025775"/>
          </a:xfrm>
        </p:spPr>
        <p:txBody>
          <a:bodyPr anchor="ctr"/>
          <a:lstStyle/>
          <a:p>
            <a:pPr eaLnBrk="1" hangingPunct="1"/>
            <a:r>
              <a:rPr lang="en-GB" altLang="en-US" sz="8800">
                <a:solidFill>
                  <a:schemeClr val="accent2"/>
                </a:solidFill>
                <a:latin typeface="Comic Sans MS" panose="030F0702030302020204" pitchFamily="66" charset="0"/>
              </a:rPr>
              <a:t>Your first language is important</a:t>
            </a:r>
          </a:p>
        </p:txBody>
      </p:sp>
      <p:sp>
        <p:nvSpPr>
          <p:cNvPr id="4099" name="Rectangle 3">
            <a:extLst>
              <a:ext uri="{FF2B5EF4-FFF2-40B4-BE49-F238E27FC236}">
                <a16:creationId xmlns:a16="http://schemas.microsoft.com/office/drawing/2014/main" id="{E98F65ED-2D71-4908-BC04-8CFBBAE29FDC}"/>
              </a:ext>
            </a:extLst>
          </p:cNvPr>
          <p:cNvSpPr>
            <a:spLocks noGrp="1" noChangeArrowheads="1"/>
          </p:cNvSpPr>
          <p:nvPr>
            <p:ph type="subTitle" idx="1"/>
          </p:nvPr>
        </p:nvSpPr>
        <p:spPr>
          <a:xfrm>
            <a:off x="3059113" y="4581525"/>
            <a:ext cx="5905500" cy="1152525"/>
          </a:xfrm>
        </p:spPr>
        <p:txBody>
          <a:bodyPr/>
          <a:lstStyle/>
          <a:p>
            <a:pPr eaLnBrk="1" hangingPunct="1">
              <a:lnSpc>
                <a:spcPct val="80000"/>
              </a:lnSpc>
            </a:pPr>
            <a:r>
              <a:rPr lang="en-GB" altLang="en-US" sz="1800">
                <a:latin typeface="Comic Sans MS" panose="030F0702030302020204" pitchFamily="66" charset="0"/>
              </a:rPr>
              <a:t>Pupil, School and Family Service </a:t>
            </a:r>
          </a:p>
          <a:p>
            <a:pPr eaLnBrk="1" hangingPunct="1">
              <a:lnSpc>
                <a:spcPct val="80000"/>
              </a:lnSpc>
            </a:pPr>
            <a:r>
              <a:rPr lang="en-GB" altLang="en-US" sz="1800">
                <a:latin typeface="Comic Sans MS" panose="030F0702030302020204" pitchFamily="66" charset="0"/>
              </a:rPr>
              <a:t>Speech and Language</a:t>
            </a:r>
          </a:p>
          <a:p>
            <a:pPr eaLnBrk="1" hangingPunct="1">
              <a:lnSpc>
                <a:spcPct val="80000"/>
              </a:lnSpc>
            </a:pPr>
            <a:r>
              <a:rPr lang="en-GB" altLang="en-US" sz="1800">
                <a:latin typeface="Comic Sans MS" panose="030F0702030302020204" pitchFamily="66" charset="0"/>
              </a:rPr>
              <a:t>with</a:t>
            </a:r>
          </a:p>
          <a:p>
            <a:pPr eaLnBrk="1" hangingPunct="1">
              <a:lnSpc>
                <a:spcPct val="80000"/>
              </a:lnSpc>
            </a:pPr>
            <a:r>
              <a:rPr lang="en-GB" altLang="en-US" sz="1800">
                <a:latin typeface="Comic Sans MS" panose="030F0702030302020204" pitchFamily="66" charset="0"/>
              </a:rPr>
              <a:t>Support for Ethnic Minority Achievement</a:t>
            </a:r>
          </a:p>
        </p:txBody>
      </p:sp>
      <p:sp>
        <p:nvSpPr>
          <p:cNvPr id="4100" name="Text Box 4">
            <a:extLst>
              <a:ext uri="{FF2B5EF4-FFF2-40B4-BE49-F238E27FC236}">
                <a16:creationId xmlns:a16="http://schemas.microsoft.com/office/drawing/2014/main" id="{DA63879C-2841-48C8-8495-30B0FDAE23D3}"/>
              </a:ext>
            </a:extLst>
          </p:cNvPr>
          <p:cNvSpPr txBox="1">
            <a:spLocks noChangeArrowheads="1"/>
          </p:cNvSpPr>
          <p:nvPr/>
        </p:nvSpPr>
        <p:spPr bwMode="auto">
          <a:xfrm>
            <a:off x="323850" y="6021388"/>
            <a:ext cx="835183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9600">
                <a:solidFill>
                  <a:schemeClr val="tx1"/>
                </a:solidFill>
                <a:latin typeface="Arial" panose="020B0604020202020204" pitchFamily="34" charset="0"/>
              </a:defRPr>
            </a:lvl1pPr>
            <a:lvl2pPr marL="742950" indent="-285750">
              <a:defRPr sz="9600">
                <a:solidFill>
                  <a:schemeClr val="tx1"/>
                </a:solidFill>
                <a:latin typeface="Arial" panose="020B0604020202020204" pitchFamily="34" charset="0"/>
              </a:defRPr>
            </a:lvl2pPr>
            <a:lvl3pPr marL="1143000" indent="-228600">
              <a:defRPr sz="9600">
                <a:solidFill>
                  <a:schemeClr val="tx1"/>
                </a:solidFill>
                <a:latin typeface="Arial" panose="020B0604020202020204" pitchFamily="34" charset="0"/>
              </a:defRPr>
            </a:lvl3pPr>
            <a:lvl4pPr marL="1600200" indent="-228600">
              <a:defRPr sz="9600">
                <a:solidFill>
                  <a:schemeClr val="tx1"/>
                </a:solidFill>
                <a:latin typeface="Arial" panose="020B0604020202020204" pitchFamily="34" charset="0"/>
              </a:defRPr>
            </a:lvl4pPr>
            <a:lvl5pPr marL="2057400" indent="-22860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pPr eaLnBrk="1" hangingPunct="1">
              <a:spcBef>
                <a:spcPct val="50000"/>
              </a:spcBef>
            </a:pPr>
            <a:endParaRPr lang="en-US" altLang="en-US"/>
          </a:p>
        </p:txBody>
      </p:sp>
      <p:sp>
        <p:nvSpPr>
          <p:cNvPr id="4101" name="Text Box 5">
            <a:extLst>
              <a:ext uri="{FF2B5EF4-FFF2-40B4-BE49-F238E27FC236}">
                <a16:creationId xmlns:a16="http://schemas.microsoft.com/office/drawing/2014/main" id="{11B99B91-54F1-448D-8E17-F351903406DC}"/>
              </a:ext>
            </a:extLst>
          </p:cNvPr>
          <p:cNvSpPr txBox="1">
            <a:spLocks noChangeArrowheads="1"/>
          </p:cNvSpPr>
          <p:nvPr/>
        </p:nvSpPr>
        <p:spPr bwMode="auto">
          <a:xfrm>
            <a:off x="250825" y="6092825"/>
            <a:ext cx="612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9600">
                <a:solidFill>
                  <a:schemeClr val="tx1"/>
                </a:solidFill>
                <a:latin typeface="Arial" panose="020B0604020202020204" pitchFamily="34" charset="0"/>
              </a:defRPr>
            </a:lvl1pPr>
            <a:lvl2pPr marL="742950" indent="-285750">
              <a:defRPr sz="9600">
                <a:solidFill>
                  <a:schemeClr val="tx1"/>
                </a:solidFill>
                <a:latin typeface="Arial" panose="020B0604020202020204" pitchFamily="34" charset="0"/>
              </a:defRPr>
            </a:lvl2pPr>
            <a:lvl3pPr marL="1143000" indent="-228600">
              <a:defRPr sz="9600">
                <a:solidFill>
                  <a:schemeClr val="tx1"/>
                </a:solidFill>
                <a:latin typeface="Arial" panose="020B0604020202020204" pitchFamily="34" charset="0"/>
              </a:defRPr>
            </a:lvl3pPr>
            <a:lvl4pPr marL="1600200" indent="-228600">
              <a:defRPr sz="9600">
                <a:solidFill>
                  <a:schemeClr val="tx1"/>
                </a:solidFill>
                <a:latin typeface="Arial" panose="020B0604020202020204" pitchFamily="34" charset="0"/>
              </a:defRPr>
            </a:lvl4pPr>
            <a:lvl5pPr marL="2057400" indent="-22860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pPr eaLnBrk="1" hangingPunct="1">
              <a:spcBef>
                <a:spcPct val="50000"/>
              </a:spcBef>
            </a:pPr>
            <a:r>
              <a:rPr lang="en-GB" altLang="en-US" sz="1800">
                <a:solidFill>
                  <a:schemeClr val="accent2"/>
                </a:solidFill>
                <a:latin typeface="Comic Sans MS" panose="030F0702030302020204" pitchFamily="66" charset="0"/>
              </a:rPr>
              <a:t>Sponsored by the Neighbourhood Renewal Fund</a:t>
            </a:r>
          </a:p>
        </p:txBody>
      </p:sp>
      <p:pic>
        <p:nvPicPr>
          <p:cNvPr id="4102" name="Picture 6">
            <a:extLst>
              <a:ext uri="{FF2B5EF4-FFF2-40B4-BE49-F238E27FC236}">
                <a16:creationId xmlns:a16="http://schemas.microsoft.com/office/drawing/2014/main" id="{E4D5E7B4-B478-411B-ABEA-5990B4FC4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87630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a:extLst>
              <a:ext uri="{FF2B5EF4-FFF2-40B4-BE49-F238E27FC236}">
                <a16:creationId xmlns:a16="http://schemas.microsoft.com/office/drawing/2014/main" id="{EB1DE99A-0E6D-42CA-BCF1-00E0F8570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28775"/>
            <a:ext cx="28829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WordArt 8">
            <a:extLst>
              <a:ext uri="{FF2B5EF4-FFF2-40B4-BE49-F238E27FC236}">
                <a16:creationId xmlns:a16="http://schemas.microsoft.com/office/drawing/2014/main" id="{FE5E9F5C-418E-4C36-86AB-60480965D177}"/>
              </a:ext>
            </a:extLst>
          </p:cNvPr>
          <p:cNvSpPr>
            <a:spLocks noChangeArrowheads="1" noChangeShapeType="1" noTextEdit="1"/>
          </p:cNvSpPr>
          <p:nvPr/>
        </p:nvSpPr>
        <p:spPr bwMode="auto">
          <a:xfrm>
            <a:off x="6007100" y="5886450"/>
            <a:ext cx="3028950" cy="63817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Comic Sans MS" panose="030F0702030302020204" pitchFamily="66" charset="0"/>
              </a:rPr>
              <a:t>Session One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0F2B7BEB-6FBB-4866-9CF6-579100C5CD3D}"/>
              </a:ext>
            </a:extLst>
          </p:cNvPr>
          <p:cNvSpPr>
            <a:spLocks noGrp="1" noChangeArrowheads="1"/>
          </p:cNvSpPr>
          <p:nvPr>
            <p:ph type="ctrTitle"/>
          </p:nvPr>
        </p:nvSpPr>
        <p:spPr>
          <a:xfrm>
            <a:off x="250825" y="549275"/>
            <a:ext cx="8569325" cy="1470025"/>
          </a:xfrm>
        </p:spPr>
        <p:txBody>
          <a:bodyPr anchor="ctr"/>
          <a:lstStyle/>
          <a:p>
            <a:pPr eaLnBrk="1" hangingPunct="1"/>
            <a:r>
              <a:rPr lang="en-GB" altLang="en-US" sz="3600">
                <a:solidFill>
                  <a:schemeClr val="accent2"/>
                </a:solidFill>
                <a:latin typeface="Comic Sans MS" panose="030F0702030302020204" pitchFamily="66" charset="0"/>
              </a:rPr>
              <a:t>As a parent you are your child’s first teacher</a:t>
            </a:r>
          </a:p>
        </p:txBody>
      </p:sp>
      <p:pic>
        <p:nvPicPr>
          <p:cNvPr id="6147" name="Picture 6">
            <a:extLst>
              <a:ext uri="{FF2B5EF4-FFF2-40B4-BE49-F238E27FC236}">
                <a16:creationId xmlns:a16="http://schemas.microsoft.com/office/drawing/2014/main" id="{6BD35DFA-1A68-45F1-96D4-E10DF7801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41438"/>
            <a:ext cx="4167188"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9">
            <a:extLst>
              <a:ext uri="{FF2B5EF4-FFF2-40B4-BE49-F238E27FC236}">
                <a16:creationId xmlns:a16="http://schemas.microsoft.com/office/drawing/2014/main" id="{E9348DAD-ACD5-4011-8EE1-379545C2DF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349500"/>
            <a:ext cx="28829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 name="Group 10">
            <a:extLst>
              <a:ext uri="{FF2B5EF4-FFF2-40B4-BE49-F238E27FC236}">
                <a16:creationId xmlns:a16="http://schemas.microsoft.com/office/drawing/2014/main" id="{92E8AB52-4CA8-4176-82BB-4CC54C357859}"/>
              </a:ext>
            </a:extLst>
          </p:cNvPr>
          <p:cNvGrpSpPr>
            <a:grpSpLocks/>
          </p:cNvGrpSpPr>
          <p:nvPr/>
        </p:nvGrpSpPr>
        <p:grpSpPr bwMode="auto">
          <a:xfrm>
            <a:off x="8316913" y="5516563"/>
            <a:ext cx="827087" cy="1123950"/>
            <a:chOff x="107303775" y="105732150"/>
            <a:chExt cx="1332000" cy="1980000"/>
          </a:xfrm>
        </p:grpSpPr>
        <p:pic>
          <p:nvPicPr>
            <p:cNvPr id="6150" name="Picture 11">
              <a:extLst>
                <a:ext uri="{FF2B5EF4-FFF2-40B4-BE49-F238E27FC236}">
                  <a16:creationId xmlns:a16="http://schemas.microsoft.com/office/drawing/2014/main" id="{C8E93E3D-4002-43C5-BBB4-CB5314788179}"/>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07303775" y="105732150"/>
              <a:ext cx="131572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51" name="Text Box 12">
              <a:extLst>
                <a:ext uri="{FF2B5EF4-FFF2-40B4-BE49-F238E27FC236}">
                  <a16:creationId xmlns:a16="http://schemas.microsoft.com/office/drawing/2014/main" id="{7C63FD91-9478-4DA4-B475-F655066E9A10}"/>
                </a:ext>
              </a:extLst>
            </p:cNvPr>
            <p:cNvSpPr txBox="1">
              <a:spLocks noChangeArrowheads="1"/>
            </p:cNvSpPr>
            <p:nvPr/>
          </p:nvSpPr>
          <p:spPr bwMode="auto">
            <a:xfrm>
              <a:off x="107303775" y="107280150"/>
              <a:ext cx="1332000" cy="4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sz="9600">
                  <a:solidFill>
                    <a:schemeClr val="tx1"/>
                  </a:solidFill>
                  <a:latin typeface="Arial" panose="020B0604020202020204" pitchFamily="34" charset="0"/>
                </a:defRPr>
              </a:lvl1pPr>
              <a:lvl2pPr marL="742950" indent="-285750">
                <a:defRPr sz="9600">
                  <a:solidFill>
                    <a:schemeClr val="tx1"/>
                  </a:solidFill>
                  <a:latin typeface="Arial" panose="020B0604020202020204" pitchFamily="34" charset="0"/>
                </a:defRPr>
              </a:lvl2pPr>
              <a:lvl3pPr marL="1143000" indent="-228600">
                <a:defRPr sz="9600">
                  <a:solidFill>
                    <a:schemeClr val="tx1"/>
                  </a:solidFill>
                  <a:latin typeface="Arial" panose="020B0604020202020204" pitchFamily="34" charset="0"/>
                </a:defRPr>
              </a:lvl3pPr>
              <a:lvl4pPr marL="1600200" indent="-228600">
                <a:defRPr sz="9600">
                  <a:solidFill>
                    <a:schemeClr val="tx1"/>
                  </a:solidFill>
                  <a:latin typeface="Arial" panose="020B0604020202020204" pitchFamily="34" charset="0"/>
                </a:defRPr>
              </a:lvl4pPr>
              <a:lvl5pPr marL="2057400" indent="-22860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pPr algn="ctr" eaLnBrk="1" hangingPunct="1"/>
              <a:r>
                <a:rPr lang="en-GB" altLang="en-US" sz="1200">
                  <a:solidFill>
                    <a:srgbClr val="000000"/>
                  </a:solidFill>
                  <a:latin typeface="Comic Sans MS" panose="030F0702030302020204" pitchFamily="66" charset="0"/>
                </a:rPr>
                <a:t>PSFS and SEMA</a:t>
              </a:r>
              <a:endParaRPr lang="en-GB"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CB8AB60-C5C6-4C7C-8CB0-A852772F1A05}"/>
              </a:ext>
            </a:extLst>
          </p:cNvPr>
          <p:cNvSpPr>
            <a:spLocks noGrp="1" noChangeArrowheads="1"/>
          </p:cNvSpPr>
          <p:nvPr>
            <p:ph type="ctrTitle"/>
          </p:nvPr>
        </p:nvSpPr>
        <p:spPr>
          <a:xfrm>
            <a:off x="250825" y="333375"/>
            <a:ext cx="8569325" cy="1470025"/>
          </a:xfrm>
        </p:spPr>
        <p:txBody>
          <a:bodyPr anchor="ctr"/>
          <a:lstStyle/>
          <a:p>
            <a:pPr eaLnBrk="1" hangingPunct="1"/>
            <a:r>
              <a:rPr lang="en-GB" altLang="en-US" sz="3600">
                <a:solidFill>
                  <a:schemeClr val="accent2"/>
                </a:solidFill>
                <a:latin typeface="Comic Sans MS" panose="030F0702030302020204" pitchFamily="66" charset="0"/>
              </a:rPr>
              <a:t>Your home language is very important to your child’s development</a:t>
            </a:r>
          </a:p>
        </p:txBody>
      </p:sp>
      <p:graphicFrame>
        <p:nvGraphicFramePr>
          <p:cNvPr id="8195" name="Object 4">
            <a:extLst>
              <a:ext uri="{FF2B5EF4-FFF2-40B4-BE49-F238E27FC236}">
                <a16:creationId xmlns:a16="http://schemas.microsoft.com/office/drawing/2014/main" id="{CCE3C8AD-FDCC-4CC0-9B03-B1F60D5957EB}"/>
              </a:ext>
            </a:extLst>
          </p:cNvPr>
          <p:cNvGraphicFramePr>
            <a:graphicFrameLocks noChangeAspect="1"/>
          </p:cNvGraphicFramePr>
          <p:nvPr/>
        </p:nvGraphicFramePr>
        <p:xfrm>
          <a:off x="1747838" y="2349500"/>
          <a:ext cx="2500312" cy="2808288"/>
        </p:xfrm>
        <a:graphic>
          <a:graphicData uri="http://schemas.openxmlformats.org/presentationml/2006/ole">
            <mc:AlternateContent xmlns:mc="http://schemas.openxmlformats.org/markup-compatibility/2006">
              <mc:Choice xmlns:v="urn:schemas-microsoft-com:vml" Requires="v">
                <p:oleObj name="Bitmap Image" r:id="rId3" imgW="2629267" imgH="2952381" progId="Paint.Picture">
                  <p:embed/>
                </p:oleObj>
              </mc:Choice>
              <mc:Fallback>
                <p:oleObj name="Bitmap Image" r:id="rId3" imgW="2629267" imgH="2952381"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7838" y="2349500"/>
                        <a:ext cx="2500312"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5">
            <a:extLst>
              <a:ext uri="{FF2B5EF4-FFF2-40B4-BE49-F238E27FC236}">
                <a16:creationId xmlns:a16="http://schemas.microsoft.com/office/drawing/2014/main" id="{70602C95-4F24-45C1-88DD-8E491A45A37B}"/>
              </a:ext>
            </a:extLst>
          </p:cNvPr>
          <p:cNvGraphicFramePr>
            <a:graphicFrameLocks noChangeAspect="1"/>
          </p:cNvGraphicFramePr>
          <p:nvPr/>
        </p:nvGraphicFramePr>
        <p:xfrm>
          <a:off x="4427538" y="2349500"/>
          <a:ext cx="2808287" cy="2808288"/>
        </p:xfrm>
        <a:graphic>
          <a:graphicData uri="http://schemas.openxmlformats.org/presentationml/2006/ole">
            <mc:AlternateContent xmlns:mc="http://schemas.openxmlformats.org/markup-compatibility/2006">
              <mc:Choice xmlns:v="urn:schemas-microsoft-com:vml" Requires="v">
                <p:oleObj name="Bitmap Image" r:id="rId5" imgW="3086531" imgH="2991268" progId="Paint.Picture">
                  <p:embed/>
                </p:oleObj>
              </mc:Choice>
              <mc:Fallback>
                <p:oleObj name="Bitmap Image" r:id="rId5" imgW="3086531" imgH="2991268"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l="2315" r="-308" b="-1114"/>
                      <a:stretch>
                        <a:fillRect/>
                      </a:stretch>
                    </p:blipFill>
                    <p:spPr bwMode="auto">
                      <a:xfrm>
                        <a:off x="4427538" y="2349500"/>
                        <a:ext cx="2808287"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197" name="Group 6">
            <a:extLst>
              <a:ext uri="{FF2B5EF4-FFF2-40B4-BE49-F238E27FC236}">
                <a16:creationId xmlns:a16="http://schemas.microsoft.com/office/drawing/2014/main" id="{F3066FA7-1244-4445-8B79-1AC256240195}"/>
              </a:ext>
            </a:extLst>
          </p:cNvPr>
          <p:cNvGrpSpPr>
            <a:grpSpLocks/>
          </p:cNvGrpSpPr>
          <p:nvPr/>
        </p:nvGrpSpPr>
        <p:grpSpPr bwMode="auto">
          <a:xfrm>
            <a:off x="8316913" y="5516563"/>
            <a:ext cx="827087" cy="1123950"/>
            <a:chOff x="107303775" y="105732150"/>
            <a:chExt cx="1332000" cy="1980000"/>
          </a:xfrm>
        </p:grpSpPr>
        <p:pic>
          <p:nvPicPr>
            <p:cNvPr id="8198" name="Picture 7">
              <a:extLst>
                <a:ext uri="{FF2B5EF4-FFF2-40B4-BE49-F238E27FC236}">
                  <a16:creationId xmlns:a16="http://schemas.microsoft.com/office/drawing/2014/main" id="{405D988B-1F46-4F57-95ED-45D393A762DF}"/>
                </a:ext>
              </a:extLst>
            </p:cNvPr>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107303775" y="105732150"/>
              <a:ext cx="131572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199" name="Text Box 8">
              <a:extLst>
                <a:ext uri="{FF2B5EF4-FFF2-40B4-BE49-F238E27FC236}">
                  <a16:creationId xmlns:a16="http://schemas.microsoft.com/office/drawing/2014/main" id="{EDAF3A36-F707-4AFC-B9DE-3D8925BCC62A}"/>
                </a:ext>
              </a:extLst>
            </p:cNvPr>
            <p:cNvSpPr txBox="1">
              <a:spLocks noChangeArrowheads="1"/>
            </p:cNvSpPr>
            <p:nvPr/>
          </p:nvSpPr>
          <p:spPr bwMode="auto">
            <a:xfrm>
              <a:off x="107303775" y="107280150"/>
              <a:ext cx="1332000" cy="4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sz="9600">
                  <a:solidFill>
                    <a:schemeClr val="tx1"/>
                  </a:solidFill>
                  <a:latin typeface="Arial" panose="020B0604020202020204" pitchFamily="34" charset="0"/>
                </a:defRPr>
              </a:lvl1pPr>
              <a:lvl2pPr marL="742950" indent="-285750">
                <a:defRPr sz="9600">
                  <a:solidFill>
                    <a:schemeClr val="tx1"/>
                  </a:solidFill>
                  <a:latin typeface="Arial" panose="020B0604020202020204" pitchFamily="34" charset="0"/>
                </a:defRPr>
              </a:lvl2pPr>
              <a:lvl3pPr marL="1143000" indent="-228600">
                <a:defRPr sz="9600">
                  <a:solidFill>
                    <a:schemeClr val="tx1"/>
                  </a:solidFill>
                  <a:latin typeface="Arial" panose="020B0604020202020204" pitchFamily="34" charset="0"/>
                </a:defRPr>
              </a:lvl3pPr>
              <a:lvl4pPr marL="1600200" indent="-228600">
                <a:defRPr sz="9600">
                  <a:solidFill>
                    <a:schemeClr val="tx1"/>
                  </a:solidFill>
                  <a:latin typeface="Arial" panose="020B0604020202020204" pitchFamily="34" charset="0"/>
                </a:defRPr>
              </a:lvl4pPr>
              <a:lvl5pPr marL="2057400" indent="-22860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pPr algn="ctr" eaLnBrk="1" hangingPunct="1"/>
              <a:r>
                <a:rPr lang="en-GB" altLang="en-US" sz="1200">
                  <a:solidFill>
                    <a:srgbClr val="000000"/>
                  </a:solidFill>
                  <a:latin typeface="Comic Sans MS" panose="030F0702030302020204" pitchFamily="66" charset="0"/>
                </a:rPr>
                <a:t>PSFS and SEMA</a:t>
              </a:r>
              <a:endParaRPr lang="en-GB" alt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C02AC4F-3601-47C1-B5EC-7A0702843A1C}"/>
              </a:ext>
            </a:extLst>
          </p:cNvPr>
          <p:cNvSpPr>
            <a:spLocks noGrp="1" noChangeArrowheads="1"/>
          </p:cNvSpPr>
          <p:nvPr>
            <p:ph type="ctrTitle"/>
          </p:nvPr>
        </p:nvSpPr>
        <p:spPr>
          <a:xfrm>
            <a:off x="323850" y="0"/>
            <a:ext cx="8569325" cy="1470025"/>
          </a:xfrm>
        </p:spPr>
        <p:txBody>
          <a:bodyPr anchor="ctr"/>
          <a:lstStyle/>
          <a:p>
            <a:pPr eaLnBrk="1" hangingPunct="1"/>
            <a:r>
              <a:rPr lang="en-GB" altLang="en-US" sz="3600">
                <a:solidFill>
                  <a:srgbClr val="333399"/>
                </a:solidFill>
                <a:latin typeface="Comic Sans MS" panose="030F0702030302020204" pitchFamily="66" charset="0"/>
              </a:rPr>
              <a:t>Comment on the everyday things you are doing</a:t>
            </a:r>
          </a:p>
        </p:txBody>
      </p:sp>
      <p:pic>
        <p:nvPicPr>
          <p:cNvPr id="10243" name="Picture 4">
            <a:extLst>
              <a:ext uri="{FF2B5EF4-FFF2-40B4-BE49-F238E27FC236}">
                <a16:creationId xmlns:a16="http://schemas.microsoft.com/office/drawing/2014/main" id="{726D3197-B8AB-4593-B6C9-C5B6B2C18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925" y="1341438"/>
            <a:ext cx="4979988"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4" name="Group 6">
            <a:extLst>
              <a:ext uri="{FF2B5EF4-FFF2-40B4-BE49-F238E27FC236}">
                <a16:creationId xmlns:a16="http://schemas.microsoft.com/office/drawing/2014/main" id="{15DBBB04-2453-43AF-9587-DEC6B765E1D1}"/>
              </a:ext>
            </a:extLst>
          </p:cNvPr>
          <p:cNvGrpSpPr>
            <a:grpSpLocks/>
          </p:cNvGrpSpPr>
          <p:nvPr/>
        </p:nvGrpSpPr>
        <p:grpSpPr bwMode="auto">
          <a:xfrm>
            <a:off x="8316913" y="5516563"/>
            <a:ext cx="827087" cy="1123950"/>
            <a:chOff x="107303775" y="105732150"/>
            <a:chExt cx="1332000" cy="1980000"/>
          </a:xfrm>
        </p:grpSpPr>
        <p:pic>
          <p:nvPicPr>
            <p:cNvPr id="10245" name="Picture 7">
              <a:extLst>
                <a:ext uri="{FF2B5EF4-FFF2-40B4-BE49-F238E27FC236}">
                  <a16:creationId xmlns:a16="http://schemas.microsoft.com/office/drawing/2014/main" id="{B8D6600F-1FE5-47BA-BCF5-D4115CB079AA}"/>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07303775" y="105732150"/>
              <a:ext cx="131572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46" name="Text Box 8">
              <a:extLst>
                <a:ext uri="{FF2B5EF4-FFF2-40B4-BE49-F238E27FC236}">
                  <a16:creationId xmlns:a16="http://schemas.microsoft.com/office/drawing/2014/main" id="{90B6D228-7D28-4946-B170-D241B08236B7}"/>
                </a:ext>
              </a:extLst>
            </p:cNvPr>
            <p:cNvSpPr txBox="1">
              <a:spLocks noChangeArrowheads="1"/>
            </p:cNvSpPr>
            <p:nvPr/>
          </p:nvSpPr>
          <p:spPr bwMode="auto">
            <a:xfrm>
              <a:off x="107303775" y="107280150"/>
              <a:ext cx="1332000" cy="4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sz="9600">
                  <a:solidFill>
                    <a:schemeClr val="tx1"/>
                  </a:solidFill>
                  <a:latin typeface="Arial" panose="020B0604020202020204" pitchFamily="34" charset="0"/>
                </a:defRPr>
              </a:lvl1pPr>
              <a:lvl2pPr marL="742950" indent="-285750">
                <a:defRPr sz="9600">
                  <a:solidFill>
                    <a:schemeClr val="tx1"/>
                  </a:solidFill>
                  <a:latin typeface="Arial" panose="020B0604020202020204" pitchFamily="34" charset="0"/>
                </a:defRPr>
              </a:lvl2pPr>
              <a:lvl3pPr marL="1143000" indent="-228600">
                <a:defRPr sz="9600">
                  <a:solidFill>
                    <a:schemeClr val="tx1"/>
                  </a:solidFill>
                  <a:latin typeface="Arial" panose="020B0604020202020204" pitchFamily="34" charset="0"/>
                </a:defRPr>
              </a:lvl3pPr>
              <a:lvl4pPr marL="1600200" indent="-228600">
                <a:defRPr sz="9600">
                  <a:solidFill>
                    <a:schemeClr val="tx1"/>
                  </a:solidFill>
                  <a:latin typeface="Arial" panose="020B0604020202020204" pitchFamily="34" charset="0"/>
                </a:defRPr>
              </a:lvl4pPr>
              <a:lvl5pPr marL="2057400" indent="-22860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pPr algn="ctr" eaLnBrk="1" hangingPunct="1"/>
              <a:r>
                <a:rPr lang="en-GB" altLang="en-US" sz="1200">
                  <a:solidFill>
                    <a:srgbClr val="000000"/>
                  </a:solidFill>
                  <a:latin typeface="Comic Sans MS" panose="030F0702030302020204" pitchFamily="66" charset="0"/>
                </a:rPr>
                <a:t>PSFS and SEMA</a:t>
              </a:r>
              <a:endParaRPr lang="en-GB"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a:extLst>
              <a:ext uri="{FF2B5EF4-FFF2-40B4-BE49-F238E27FC236}">
                <a16:creationId xmlns:a16="http://schemas.microsoft.com/office/drawing/2014/main" id="{1423614C-B6D7-4563-B691-018FD17B3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173163"/>
            <a:ext cx="6807200"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Text Box 5">
            <a:extLst>
              <a:ext uri="{FF2B5EF4-FFF2-40B4-BE49-F238E27FC236}">
                <a16:creationId xmlns:a16="http://schemas.microsoft.com/office/drawing/2014/main" id="{A96BE609-DACD-456A-890A-15EAC0F0C1E6}"/>
              </a:ext>
            </a:extLst>
          </p:cNvPr>
          <p:cNvSpPr txBox="1">
            <a:spLocks noChangeArrowheads="1"/>
          </p:cNvSpPr>
          <p:nvPr/>
        </p:nvSpPr>
        <p:spPr bwMode="auto">
          <a:xfrm>
            <a:off x="5649913" y="2427288"/>
            <a:ext cx="2017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9600">
                <a:solidFill>
                  <a:schemeClr val="tx1"/>
                </a:solidFill>
                <a:latin typeface="Arial" panose="020B0604020202020204" pitchFamily="34" charset="0"/>
              </a:defRPr>
            </a:lvl1pPr>
            <a:lvl2pPr marL="742950" indent="-285750">
              <a:defRPr sz="9600">
                <a:solidFill>
                  <a:schemeClr val="tx1"/>
                </a:solidFill>
                <a:latin typeface="Arial" panose="020B0604020202020204" pitchFamily="34" charset="0"/>
              </a:defRPr>
            </a:lvl2pPr>
            <a:lvl3pPr marL="1143000" indent="-228600">
              <a:defRPr sz="9600">
                <a:solidFill>
                  <a:schemeClr val="tx1"/>
                </a:solidFill>
                <a:latin typeface="Arial" panose="020B0604020202020204" pitchFamily="34" charset="0"/>
              </a:defRPr>
            </a:lvl3pPr>
            <a:lvl4pPr marL="1600200" indent="-228600">
              <a:defRPr sz="9600">
                <a:solidFill>
                  <a:schemeClr val="tx1"/>
                </a:solidFill>
                <a:latin typeface="Arial" panose="020B0604020202020204" pitchFamily="34" charset="0"/>
              </a:defRPr>
            </a:lvl4pPr>
            <a:lvl5pPr marL="2057400" indent="-22860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pPr eaLnBrk="1" hangingPunct="1">
              <a:spcBef>
                <a:spcPct val="50000"/>
              </a:spcBef>
            </a:pPr>
            <a:r>
              <a:rPr lang="en-GB" altLang="en-US" sz="1800">
                <a:solidFill>
                  <a:schemeClr val="accent2"/>
                </a:solidFill>
                <a:latin typeface="Comic Sans MS" panose="030F0702030302020204" pitchFamily="66" charset="0"/>
              </a:rPr>
              <a:t>Now it’s time to put the screw in.</a:t>
            </a:r>
          </a:p>
        </p:txBody>
      </p:sp>
      <p:sp>
        <p:nvSpPr>
          <p:cNvPr id="12292" name="Text Box 6">
            <a:extLst>
              <a:ext uri="{FF2B5EF4-FFF2-40B4-BE49-F238E27FC236}">
                <a16:creationId xmlns:a16="http://schemas.microsoft.com/office/drawing/2014/main" id="{905A8F76-967B-44EA-94DD-0177FF527D39}"/>
              </a:ext>
            </a:extLst>
          </p:cNvPr>
          <p:cNvSpPr txBox="1">
            <a:spLocks noChangeArrowheads="1"/>
          </p:cNvSpPr>
          <p:nvPr/>
        </p:nvSpPr>
        <p:spPr bwMode="auto">
          <a:xfrm>
            <a:off x="684213" y="260350"/>
            <a:ext cx="7848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9600">
                <a:solidFill>
                  <a:schemeClr val="tx1"/>
                </a:solidFill>
                <a:latin typeface="Arial" panose="020B0604020202020204" pitchFamily="34" charset="0"/>
              </a:defRPr>
            </a:lvl1pPr>
            <a:lvl2pPr marL="742950" indent="-285750">
              <a:defRPr sz="9600">
                <a:solidFill>
                  <a:schemeClr val="tx1"/>
                </a:solidFill>
                <a:latin typeface="Arial" panose="020B0604020202020204" pitchFamily="34" charset="0"/>
              </a:defRPr>
            </a:lvl2pPr>
            <a:lvl3pPr marL="1143000" indent="-228600">
              <a:defRPr sz="9600">
                <a:solidFill>
                  <a:schemeClr val="tx1"/>
                </a:solidFill>
                <a:latin typeface="Arial" panose="020B0604020202020204" pitchFamily="34" charset="0"/>
              </a:defRPr>
            </a:lvl3pPr>
            <a:lvl4pPr marL="1600200" indent="-228600">
              <a:defRPr sz="9600">
                <a:solidFill>
                  <a:schemeClr val="tx1"/>
                </a:solidFill>
                <a:latin typeface="Arial" panose="020B0604020202020204" pitchFamily="34" charset="0"/>
              </a:defRPr>
            </a:lvl4pPr>
            <a:lvl5pPr marL="2057400" indent="-22860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pPr eaLnBrk="1" hangingPunct="1">
              <a:spcBef>
                <a:spcPct val="50000"/>
              </a:spcBef>
            </a:pPr>
            <a:endParaRPr lang="en-US" altLang="en-US"/>
          </a:p>
        </p:txBody>
      </p:sp>
      <p:sp>
        <p:nvSpPr>
          <p:cNvPr id="12293" name="Text Box 7">
            <a:extLst>
              <a:ext uri="{FF2B5EF4-FFF2-40B4-BE49-F238E27FC236}">
                <a16:creationId xmlns:a16="http://schemas.microsoft.com/office/drawing/2014/main" id="{51262DA4-47BC-4D17-82F7-79A415B6BB63}"/>
              </a:ext>
            </a:extLst>
          </p:cNvPr>
          <p:cNvSpPr txBox="1">
            <a:spLocks noChangeArrowheads="1"/>
          </p:cNvSpPr>
          <p:nvPr/>
        </p:nvSpPr>
        <p:spPr bwMode="auto">
          <a:xfrm>
            <a:off x="215900" y="0"/>
            <a:ext cx="88931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9600">
                <a:solidFill>
                  <a:schemeClr val="tx1"/>
                </a:solidFill>
                <a:latin typeface="Arial" panose="020B0604020202020204" pitchFamily="34" charset="0"/>
              </a:defRPr>
            </a:lvl1pPr>
            <a:lvl2pPr marL="742950" indent="-285750">
              <a:defRPr sz="9600">
                <a:solidFill>
                  <a:schemeClr val="tx1"/>
                </a:solidFill>
                <a:latin typeface="Arial" panose="020B0604020202020204" pitchFamily="34" charset="0"/>
              </a:defRPr>
            </a:lvl2pPr>
            <a:lvl3pPr marL="1143000" indent="-228600">
              <a:defRPr sz="9600">
                <a:solidFill>
                  <a:schemeClr val="tx1"/>
                </a:solidFill>
                <a:latin typeface="Arial" panose="020B0604020202020204" pitchFamily="34" charset="0"/>
              </a:defRPr>
            </a:lvl3pPr>
            <a:lvl4pPr marL="1600200" indent="-228600">
              <a:defRPr sz="9600">
                <a:solidFill>
                  <a:schemeClr val="tx1"/>
                </a:solidFill>
                <a:latin typeface="Arial" panose="020B0604020202020204" pitchFamily="34" charset="0"/>
              </a:defRPr>
            </a:lvl4pPr>
            <a:lvl5pPr marL="2057400" indent="-22860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pPr eaLnBrk="1" hangingPunct="1">
              <a:spcBef>
                <a:spcPct val="50000"/>
              </a:spcBef>
            </a:pPr>
            <a:r>
              <a:rPr lang="en-GB" altLang="en-US" sz="3200">
                <a:solidFill>
                  <a:schemeClr val="accent2"/>
                </a:solidFill>
                <a:latin typeface="Comic Sans MS" panose="030F0702030302020204" pitchFamily="66" charset="0"/>
              </a:rPr>
              <a:t>By asking too many questions you can slow down a child’s language development.</a:t>
            </a:r>
          </a:p>
        </p:txBody>
      </p:sp>
      <p:grpSp>
        <p:nvGrpSpPr>
          <p:cNvPr id="12294" name="Group 8">
            <a:extLst>
              <a:ext uri="{FF2B5EF4-FFF2-40B4-BE49-F238E27FC236}">
                <a16:creationId xmlns:a16="http://schemas.microsoft.com/office/drawing/2014/main" id="{962DAB14-DA1C-4CD8-9700-30A72D86E045}"/>
              </a:ext>
            </a:extLst>
          </p:cNvPr>
          <p:cNvGrpSpPr>
            <a:grpSpLocks/>
          </p:cNvGrpSpPr>
          <p:nvPr/>
        </p:nvGrpSpPr>
        <p:grpSpPr bwMode="auto">
          <a:xfrm>
            <a:off x="8316913" y="5516563"/>
            <a:ext cx="827087" cy="1123950"/>
            <a:chOff x="107303775" y="105732150"/>
            <a:chExt cx="1332000" cy="1980000"/>
          </a:xfrm>
        </p:grpSpPr>
        <p:pic>
          <p:nvPicPr>
            <p:cNvPr id="12295" name="Picture 9">
              <a:extLst>
                <a:ext uri="{FF2B5EF4-FFF2-40B4-BE49-F238E27FC236}">
                  <a16:creationId xmlns:a16="http://schemas.microsoft.com/office/drawing/2014/main" id="{62EDFDA6-DF0A-47B0-8D7E-F105DA3B1B63}"/>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07303775" y="105732150"/>
              <a:ext cx="131572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296" name="Text Box 10">
              <a:extLst>
                <a:ext uri="{FF2B5EF4-FFF2-40B4-BE49-F238E27FC236}">
                  <a16:creationId xmlns:a16="http://schemas.microsoft.com/office/drawing/2014/main" id="{993896DE-E71F-4D35-AB71-45C292C75172}"/>
                </a:ext>
              </a:extLst>
            </p:cNvPr>
            <p:cNvSpPr txBox="1">
              <a:spLocks noChangeArrowheads="1"/>
            </p:cNvSpPr>
            <p:nvPr/>
          </p:nvSpPr>
          <p:spPr bwMode="auto">
            <a:xfrm>
              <a:off x="107303775" y="107280150"/>
              <a:ext cx="1332000" cy="4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sz="9600">
                  <a:solidFill>
                    <a:schemeClr val="tx1"/>
                  </a:solidFill>
                  <a:latin typeface="Arial" panose="020B0604020202020204" pitchFamily="34" charset="0"/>
                </a:defRPr>
              </a:lvl1pPr>
              <a:lvl2pPr marL="742950" indent="-285750">
                <a:defRPr sz="9600">
                  <a:solidFill>
                    <a:schemeClr val="tx1"/>
                  </a:solidFill>
                  <a:latin typeface="Arial" panose="020B0604020202020204" pitchFamily="34" charset="0"/>
                </a:defRPr>
              </a:lvl2pPr>
              <a:lvl3pPr marL="1143000" indent="-228600">
                <a:defRPr sz="9600">
                  <a:solidFill>
                    <a:schemeClr val="tx1"/>
                  </a:solidFill>
                  <a:latin typeface="Arial" panose="020B0604020202020204" pitchFamily="34" charset="0"/>
                </a:defRPr>
              </a:lvl3pPr>
              <a:lvl4pPr marL="1600200" indent="-228600">
                <a:defRPr sz="9600">
                  <a:solidFill>
                    <a:schemeClr val="tx1"/>
                  </a:solidFill>
                  <a:latin typeface="Arial" panose="020B0604020202020204" pitchFamily="34" charset="0"/>
                </a:defRPr>
              </a:lvl4pPr>
              <a:lvl5pPr marL="2057400" indent="-22860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pPr algn="ctr" eaLnBrk="1" hangingPunct="1"/>
              <a:r>
                <a:rPr lang="en-GB" altLang="en-US" sz="1200">
                  <a:solidFill>
                    <a:srgbClr val="000000"/>
                  </a:solidFill>
                  <a:latin typeface="Comic Sans MS" panose="030F0702030302020204" pitchFamily="66" charset="0"/>
                </a:rPr>
                <a:t>PSFS and SEMA</a:t>
              </a:r>
              <a:endParaRPr lang="en-GB"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a:extLst>
              <a:ext uri="{FF2B5EF4-FFF2-40B4-BE49-F238E27FC236}">
                <a16:creationId xmlns:a16="http://schemas.microsoft.com/office/drawing/2014/main" id="{09F8FCC0-03A2-4DE0-9C13-5CA44301C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928688"/>
            <a:ext cx="6697662" cy="588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Text Box 5">
            <a:extLst>
              <a:ext uri="{FF2B5EF4-FFF2-40B4-BE49-F238E27FC236}">
                <a16:creationId xmlns:a16="http://schemas.microsoft.com/office/drawing/2014/main" id="{86ECD4DB-8AD1-41F8-B90E-302BC180BB9F}"/>
              </a:ext>
            </a:extLst>
          </p:cNvPr>
          <p:cNvSpPr txBox="1">
            <a:spLocks noChangeArrowheads="1"/>
          </p:cNvSpPr>
          <p:nvPr/>
        </p:nvSpPr>
        <p:spPr bwMode="auto">
          <a:xfrm>
            <a:off x="5219700" y="2493963"/>
            <a:ext cx="2447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9600">
                <a:solidFill>
                  <a:schemeClr val="tx1"/>
                </a:solidFill>
                <a:latin typeface="Arial" panose="020B0604020202020204" pitchFamily="34" charset="0"/>
              </a:defRPr>
            </a:lvl1pPr>
            <a:lvl2pPr marL="742950" indent="-285750">
              <a:defRPr sz="9600">
                <a:solidFill>
                  <a:schemeClr val="tx1"/>
                </a:solidFill>
                <a:latin typeface="Arial" panose="020B0604020202020204" pitchFamily="34" charset="0"/>
              </a:defRPr>
            </a:lvl2pPr>
            <a:lvl3pPr marL="1143000" indent="-228600">
              <a:defRPr sz="9600">
                <a:solidFill>
                  <a:schemeClr val="tx1"/>
                </a:solidFill>
                <a:latin typeface="Arial" panose="020B0604020202020204" pitchFamily="34" charset="0"/>
              </a:defRPr>
            </a:lvl3pPr>
            <a:lvl4pPr marL="1600200" indent="-228600">
              <a:defRPr sz="9600">
                <a:solidFill>
                  <a:schemeClr val="tx1"/>
                </a:solidFill>
                <a:latin typeface="Arial" panose="020B0604020202020204" pitchFamily="34" charset="0"/>
              </a:defRPr>
            </a:lvl4pPr>
            <a:lvl5pPr marL="2057400" indent="-22860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pPr eaLnBrk="1" hangingPunct="1">
              <a:spcBef>
                <a:spcPct val="50000"/>
              </a:spcBef>
            </a:pPr>
            <a:r>
              <a:rPr lang="en-GB" altLang="en-US" sz="2000">
                <a:solidFill>
                  <a:schemeClr val="accent2"/>
                </a:solidFill>
                <a:latin typeface="Comic Sans MS" panose="030F0702030302020204" pitchFamily="66" charset="0"/>
              </a:rPr>
              <a:t>I’m chopping this carrot into big pieces.</a:t>
            </a:r>
          </a:p>
        </p:txBody>
      </p:sp>
      <p:sp>
        <p:nvSpPr>
          <p:cNvPr id="14340" name="Text Box 6">
            <a:extLst>
              <a:ext uri="{FF2B5EF4-FFF2-40B4-BE49-F238E27FC236}">
                <a16:creationId xmlns:a16="http://schemas.microsoft.com/office/drawing/2014/main" id="{2186F165-E7F4-47C6-8928-0EB086D0927C}"/>
              </a:ext>
            </a:extLst>
          </p:cNvPr>
          <p:cNvSpPr txBox="1">
            <a:spLocks noChangeArrowheads="1"/>
          </p:cNvSpPr>
          <p:nvPr/>
        </p:nvSpPr>
        <p:spPr bwMode="auto">
          <a:xfrm>
            <a:off x="395288" y="0"/>
            <a:ext cx="84248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9600">
                <a:solidFill>
                  <a:schemeClr val="tx1"/>
                </a:solidFill>
                <a:latin typeface="Arial" panose="020B0604020202020204" pitchFamily="34" charset="0"/>
              </a:defRPr>
            </a:lvl1pPr>
            <a:lvl2pPr marL="742950" indent="-285750">
              <a:defRPr sz="9600">
                <a:solidFill>
                  <a:schemeClr val="tx1"/>
                </a:solidFill>
                <a:latin typeface="Arial" panose="020B0604020202020204" pitchFamily="34" charset="0"/>
              </a:defRPr>
            </a:lvl2pPr>
            <a:lvl3pPr marL="1143000" indent="-228600">
              <a:defRPr sz="9600">
                <a:solidFill>
                  <a:schemeClr val="tx1"/>
                </a:solidFill>
                <a:latin typeface="Arial" panose="020B0604020202020204" pitchFamily="34" charset="0"/>
              </a:defRPr>
            </a:lvl3pPr>
            <a:lvl4pPr marL="1600200" indent="-228600">
              <a:defRPr sz="9600">
                <a:solidFill>
                  <a:schemeClr val="tx1"/>
                </a:solidFill>
                <a:latin typeface="Arial" panose="020B0604020202020204" pitchFamily="34" charset="0"/>
              </a:defRPr>
            </a:lvl4pPr>
            <a:lvl5pPr marL="2057400" indent="-22860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pPr eaLnBrk="1" hangingPunct="1">
              <a:spcBef>
                <a:spcPct val="50000"/>
              </a:spcBef>
            </a:pPr>
            <a:endParaRPr lang="en-US" altLang="en-US" sz="3200">
              <a:solidFill>
                <a:schemeClr val="accent2"/>
              </a:solidFill>
              <a:latin typeface="Comic Sans MS" panose="030F0702030302020204" pitchFamily="66" charset="0"/>
            </a:endParaRPr>
          </a:p>
        </p:txBody>
      </p:sp>
      <p:sp>
        <p:nvSpPr>
          <p:cNvPr id="14341" name="Text Box 7">
            <a:extLst>
              <a:ext uri="{FF2B5EF4-FFF2-40B4-BE49-F238E27FC236}">
                <a16:creationId xmlns:a16="http://schemas.microsoft.com/office/drawing/2014/main" id="{9C9FE9BF-EE06-43D7-94C9-76A852941B82}"/>
              </a:ext>
            </a:extLst>
          </p:cNvPr>
          <p:cNvSpPr txBox="1">
            <a:spLocks noChangeArrowheads="1"/>
          </p:cNvSpPr>
          <p:nvPr/>
        </p:nvSpPr>
        <p:spPr bwMode="auto">
          <a:xfrm>
            <a:off x="684213" y="260350"/>
            <a:ext cx="75596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9600">
                <a:solidFill>
                  <a:schemeClr val="tx1"/>
                </a:solidFill>
                <a:latin typeface="Arial" panose="020B0604020202020204" pitchFamily="34" charset="0"/>
              </a:defRPr>
            </a:lvl1pPr>
            <a:lvl2pPr marL="742950" indent="-285750">
              <a:defRPr sz="9600">
                <a:solidFill>
                  <a:schemeClr val="tx1"/>
                </a:solidFill>
                <a:latin typeface="Arial" panose="020B0604020202020204" pitchFamily="34" charset="0"/>
              </a:defRPr>
            </a:lvl2pPr>
            <a:lvl3pPr marL="1143000" indent="-228600">
              <a:defRPr sz="9600">
                <a:solidFill>
                  <a:schemeClr val="tx1"/>
                </a:solidFill>
                <a:latin typeface="Arial" panose="020B0604020202020204" pitchFamily="34" charset="0"/>
              </a:defRPr>
            </a:lvl3pPr>
            <a:lvl4pPr marL="1600200" indent="-228600">
              <a:defRPr sz="9600">
                <a:solidFill>
                  <a:schemeClr val="tx1"/>
                </a:solidFill>
                <a:latin typeface="Arial" panose="020B0604020202020204" pitchFamily="34" charset="0"/>
              </a:defRPr>
            </a:lvl4pPr>
            <a:lvl5pPr marL="2057400" indent="-22860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pPr eaLnBrk="1" hangingPunct="1">
              <a:spcBef>
                <a:spcPct val="50000"/>
              </a:spcBef>
            </a:pPr>
            <a:r>
              <a:rPr lang="en-GB" altLang="en-US" sz="4800">
                <a:solidFill>
                  <a:srgbClr val="0066FF"/>
                </a:solidFill>
                <a:latin typeface="Comic Sans MS" panose="030F0702030302020204" pitchFamily="66" charset="0"/>
              </a:rPr>
              <a:t>Help get ready for school</a:t>
            </a:r>
          </a:p>
        </p:txBody>
      </p:sp>
      <p:grpSp>
        <p:nvGrpSpPr>
          <p:cNvPr id="14342" name="Group 8">
            <a:extLst>
              <a:ext uri="{FF2B5EF4-FFF2-40B4-BE49-F238E27FC236}">
                <a16:creationId xmlns:a16="http://schemas.microsoft.com/office/drawing/2014/main" id="{961AF8D5-0037-4656-B4A6-7F5D13B0FD0B}"/>
              </a:ext>
            </a:extLst>
          </p:cNvPr>
          <p:cNvGrpSpPr>
            <a:grpSpLocks/>
          </p:cNvGrpSpPr>
          <p:nvPr/>
        </p:nvGrpSpPr>
        <p:grpSpPr bwMode="auto">
          <a:xfrm>
            <a:off x="8316913" y="5516563"/>
            <a:ext cx="827087" cy="1123950"/>
            <a:chOff x="107303775" y="105732150"/>
            <a:chExt cx="1332000" cy="1980000"/>
          </a:xfrm>
        </p:grpSpPr>
        <p:pic>
          <p:nvPicPr>
            <p:cNvPr id="14343" name="Picture 9">
              <a:extLst>
                <a:ext uri="{FF2B5EF4-FFF2-40B4-BE49-F238E27FC236}">
                  <a16:creationId xmlns:a16="http://schemas.microsoft.com/office/drawing/2014/main" id="{080A74BF-2BE6-4CC0-A806-7220E386FCA6}"/>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07303775" y="105732150"/>
              <a:ext cx="131572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44" name="Text Box 10">
              <a:extLst>
                <a:ext uri="{FF2B5EF4-FFF2-40B4-BE49-F238E27FC236}">
                  <a16:creationId xmlns:a16="http://schemas.microsoft.com/office/drawing/2014/main" id="{5A70F1FC-7661-41AC-A91C-D3964AB1326A}"/>
                </a:ext>
              </a:extLst>
            </p:cNvPr>
            <p:cNvSpPr txBox="1">
              <a:spLocks noChangeArrowheads="1"/>
            </p:cNvSpPr>
            <p:nvPr/>
          </p:nvSpPr>
          <p:spPr bwMode="auto">
            <a:xfrm>
              <a:off x="107303775" y="107280150"/>
              <a:ext cx="1332000" cy="4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sz="9600">
                  <a:solidFill>
                    <a:schemeClr val="tx1"/>
                  </a:solidFill>
                  <a:latin typeface="Arial" panose="020B0604020202020204" pitchFamily="34" charset="0"/>
                </a:defRPr>
              </a:lvl1pPr>
              <a:lvl2pPr marL="742950" indent="-285750">
                <a:defRPr sz="9600">
                  <a:solidFill>
                    <a:schemeClr val="tx1"/>
                  </a:solidFill>
                  <a:latin typeface="Arial" panose="020B0604020202020204" pitchFamily="34" charset="0"/>
                </a:defRPr>
              </a:lvl2pPr>
              <a:lvl3pPr marL="1143000" indent="-228600">
                <a:defRPr sz="9600">
                  <a:solidFill>
                    <a:schemeClr val="tx1"/>
                  </a:solidFill>
                  <a:latin typeface="Arial" panose="020B0604020202020204" pitchFamily="34" charset="0"/>
                </a:defRPr>
              </a:lvl3pPr>
              <a:lvl4pPr marL="1600200" indent="-228600">
                <a:defRPr sz="9600">
                  <a:solidFill>
                    <a:schemeClr val="tx1"/>
                  </a:solidFill>
                  <a:latin typeface="Arial" panose="020B0604020202020204" pitchFamily="34" charset="0"/>
                </a:defRPr>
              </a:lvl4pPr>
              <a:lvl5pPr marL="2057400" indent="-22860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pPr algn="ctr" eaLnBrk="1" hangingPunct="1"/>
              <a:r>
                <a:rPr lang="en-GB" altLang="en-US" sz="1200">
                  <a:solidFill>
                    <a:srgbClr val="000000"/>
                  </a:solidFill>
                  <a:latin typeface="Comic Sans MS" panose="030F0702030302020204" pitchFamily="66" charset="0"/>
                </a:rPr>
                <a:t>PSFS and SEMA</a:t>
              </a:r>
              <a:endParaRPr lang="en-GB" alt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0D05185-B018-4ECD-A9D9-8589F2198EEB}"/>
              </a:ext>
            </a:extLst>
          </p:cNvPr>
          <p:cNvSpPr>
            <a:spLocks noGrp="1" noChangeArrowheads="1"/>
          </p:cNvSpPr>
          <p:nvPr>
            <p:ph type="ctrTitle"/>
          </p:nvPr>
        </p:nvSpPr>
        <p:spPr>
          <a:xfrm>
            <a:off x="0" y="333375"/>
            <a:ext cx="9144000" cy="1470025"/>
          </a:xfrm>
        </p:spPr>
        <p:txBody>
          <a:bodyPr anchor="ctr"/>
          <a:lstStyle/>
          <a:p>
            <a:pPr algn="l" eaLnBrk="1" hangingPunct="1"/>
            <a:r>
              <a:rPr lang="en-GB" altLang="en-US" sz="3600">
                <a:solidFill>
                  <a:schemeClr val="accent2"/>
                </a:solidFill>
                <a:latin typeface="Comic Sans MS" panose="030F0702030302020204" pitchFamily="66" charset="0"/>
              </a:rPr>
              <a:t>Talking to your baby in your own language</a:t>
            </a:r>
          </a:p>
        </p:txBody>
      </p:sp>
      <p:sp>
        <p:nvSpPr>
          <p:cNvPr id="16387" name="Text Box 3">
            <a:extLst>
              <a:ext uri="{FF2B5EF4-FFF2-40B4-BE49-F238E27FC236}">
                <a16:creationId xmlns:a16="http://schemas.microsoft.com/office/drawing/2014/main" id="{2435A64B-42A4-44F5-8C5F-B56579560722}"/>
              </a:ext>
            </a:extLst>
          </p:cNvPr>
          <p:cNvSpPr txBox="1">
            <a:spLocks noChangeArrowheads="1"/>
          </p:cNvSpPr>
          <p:nvPr/>
        </p:nvSpPr>
        <p:spPr bwMode="auto">
          <a:xfrm>
            <a:off x="323850" y="1844675"/>
            <a:ext cx="5903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9600">
                <a:solidFill>
                  <a:schemeClr val="tx1"/>
                </a:solidFill>
                <a:latin typeface="Arial" panose="020B0604020202020204" pitchFamily="34" charset="0"/>
              </a:defRPr>
            </a:lvl1pPr>
            <a:lvl2pPr marL="742950" indent="-285750">
              <a:defRPr sz="9600">
                <a:solidFill>
                  <a:schemeClr val="tx1"/>
                </a:solidFill>
                <a:latin typeface="Arial" panose="020B0604020202020204" pitchFamily="34" charset="0"/>
              </a:defRPr>
            </a:lvl2pPr>
            <a:lvl3pPr marL="1143000" indent="-228600">
              <a:defRPr sz="9600">
                <a:solidFill>
                  <a:schemeClr val="tx1"/>
                </a:solidFill>
                <a:latin typeface="Arial" panose="020B0604020202020204" pitchFamily="34" charset="0"/>
              </a:defRPr>
            </a:lvl3pPr>
            <a:lvl4pPr marL="1600200" indent="-228600">
              <a:defRPr sz="9600">
                <a:solidFill>
                  <a:schemeClr val="tx1"/>
                </a:solidFill>
                <a:latin typeface="Arial" panose="020B0604020202020204" pitchFamily="34" charset="0"/>
              </a:defRPr>
            </a:lvl4pPr>
            <a:lvl5pPr marL="2057400" indent="-22860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pPr eaLnBrk="1" hangingPunct="1">
              <a:spcBef>
                <a:spcPct val="50000"/>
              </a:spcBef>
            </a:pPr>
            <a:r>
              <a:rPr lang="en-GB" altLang="en-US" sz="3200">
                <a:latin typeface="Comic Sans MS" panose="030F0702030302020204" pitchFamily="66" charset="0"/>
              </a:rPr>
              <a:t>www.talktoyourbaby.org.uk</a:t>
            </a:r>
          </a:p>
        </p:txBody>
      </p:sp>
      <p:pic>
        <p:nvPicPr>
          <p:cNvPr id="16388" name="Picture 4">
            <a:extLst>
              <a:ext uri="{FF2B5EF4-FFF2-40B4-BE49-F238E27FC236}">
                <a16:creationId xmlns:a16="http://schemas.microsoft.com/office/drawing/2014/main" id="{6078BEE5-086C-4FA4-8E76-3A623447E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887"/>
          <a:stretch>
            <a:fillRect/>
          </a:stretch>
        </p:blipFill>
        <p:spPr bwMode="auto">
          <a:xfrm>
            <a:off x="3348038" y="2565400"/>
            <a:ext cx="5472112"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a:extLst>
              <a:ext uri="{FF2B5EF4-FFF2-40B4-BE49-F238E27FC236}">
                <a16:creationId xmlns:a16="http://schemas.microsoft.com/office/drawing/2014/main" id="{15D1B013-70CA-4995-8A3C-E796B4944D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500438"/>
            <a:ext cx="277812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0" name="Group 7">
            <a:extLst>
              <a:ext uri="{FF2B5EF4-FFF2-40B4-BE49-F238E27FC236}">
                <a16:creationId xmlns:a16="http://schemas.microsoft.com/office/drawing/2014/main" id="{416A7AAB-83D5-4DB5-8488-4BB3A6481FCF}"/>
              </a:ext>
            </a:extLst>
          </p:cNvPr>
          <p:cNvGrpSpPr>
            <a:grpSpLocks/>
          </p:cNvGrpSpPr>
          <p:nvPr/>
        </p:nvGrpSpPr>
        <p:grpSpPr bwMode="auto">
          <a:xfrm>
            <a:off x="8316913" y="5516563"/>
            <a:ext cx="827087" cy="1123950"/>
            <a:chOff x="107303775" y="105732150"/>
            <a:chExt cx="1332000" cy="1980000"/>
          </a:xfrm>
        </p:grpSpPr>
        <p:pic>
          <p:nvPicPr>
            <p:cNvPr id="16391" name="Picture 8">
              <a:extLst>
                <a:ext uri="{FF2B5EF4-FFF2-40B4-BE49-F238E27FC236}">
                  <a16:creationId xmlns:a16="http://schemas.microsoft.com/office/drawing/2014/main" id="{88E4A2D8-A4A1-42EC-897E-5EB75A5B721F}"/>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07303775" y="105732150"/>
              <a:ext cx="131572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392" name="Text Box 9">
              <a:extLst>
                <a:ext uri="{FF2B5EF4-FFF2-40B4-BE49-F238E27FC236}">
                  <a16:creationId xmlns:a16="http://schemas.microsoft.com/office/drawing/2014/main" id="{D3AC8C2C-A55F-42D1-833B-9F71EBAFAF1E}"/>
                </a:ext>
              </a:extLst>
            </p:cNvPr>
            <p:cNvSpPr txBox="1">
              <a:spLocks noChangeArrowheads="1"/>
            </p:cNvSpPr>
            <p:nvPr/>
          </p:nvSpPr>
          <p:spPr bwMode="auto">
            <a:xfrm>
              <a:off x="107303775" y="107280150"/>
              <a:ext cx="1332000" cy="4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sz="9600">
                  <a:solidFill>
                    <a:schemeClr val="tx1"/>
                  </a:solidFill>
                  <a:latin typeface="Arial" panose="020B0604020202020204" pitchFamily="34" charset="0"/>
                </a:defRPr>
              </a:lvl1pPr>
              <a:lvl2pPr marL="742950" indent="-285750">
                <a:defRPr sz="9600">
                  <a:solidFill>
                    <a:schemeClr val="tx1"/>
                  </a:solidFill>
                  <a:latin typeface="Arial" panose="020B0604020202020204" pitchFamily="34" charset="0"/>
                </a:defRPr>
              </a:lvl2pPr>
              <a:lvl3pPr marL="1143000" indent="-228600">
                <a:defRPr sz="9600">
                  <a:solidFill>
                    <a:schemeClr val="tx1"/>
                  </a:solidFill>
                  <a:latin typeface="Arial" panose="020B0604020202020204" pitchFamily="34" charset="0"/>
                </a:defRPr>
              </a:lvl3pPr>
              <a:lvl4pPr marL="1600200" indent="-228600">
                <a:defRPr sz="9600">
                  <a:solidFill>
                    <a:schemeClr val="tx1"/>
                  </a:solidFill>
                  <a:latin typeface="Arial" panose="020B0604020202020204" pitchFamily="34" charset="0"/>
                </a:defRPr>
              </a:lvl4pPr>
              <a:lvl5pPr marL="2057400" indent="-22860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pPr algn="ctr" eaLnBrk="1" hangingPunct="1"/>
              <a:r>
                <a:rPr lang="en-GB" altLang="en-US" sz="1200">
                  <a:solidFill>
                    <a:srgbClr val="000000"/>
                  </a:solidFill>
                  <a:latin typeface="Comic Sans MS" panose="030F0702030302020204" pitchFamily="66" charset="0"/>
                </a:rPr>
                <a:t>PSFS and SEMA</a:t>
              </a:r>
              <a:endParaRPr lang="en-GB" altLang="en-US"/>
            </a:p>
          </p:txBody>
        </p:sp>
      </p:gr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67A8DA979691429C1DDC4C1C907611" ma:contentTypeVersion="0" ma:contentTypeDescription="Create a new document." ma:contentTypeScope="" ma:versionID="f12be508a66e7803535232a1e3cd439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493059-679C-4FA6-AD15-D20ECC9A55A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92FFD59-7433-46F2-9D5B-5C52B19919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4465D25-088B-40A4-A373-7913FA9FF9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5335</TotalTime>
  <Words>1085</Words>
  <Application>Microsoft Macintosh PowerPoint</Application>
  <PresentationFormat>On-screen Show (4:3)</PresentationFormat>
  <Paragraphs>75</Paragraphs>
  <Slides>7</Slides>
  <Notes>7</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1" baseType="lpstr">
      <vt:lpstr>Arial</vt:lpstr>
      <vt:lpstr>Comic Sans MS</vt:lpstr>
      <vt:lpstr>Default Design</vt:lpstr>
      <vt:lpstr>Bitmap Image</vt:lpstr>
      <vt:lpstr>Your first language is important</vt:lpstr>
      <vt:lpstr>As a parent you are your child’s first teacher</vt:lpstr>
      <vt:lpstr>Your home language is very important to your child’s development</vt:lpstr>
      <vt:lpstr>Comment on the everyday things you are doing</vt:lpstr>
      <vt:lpstr>PowerPoint Presentation</vt:lpstr>
      <vt:lpstr>PowerPoint Presentation</vt:lpstr>
      <vt:lpstr>Talking to your baby in your own language</vt:lpstr>
    </vt:vector>
  </TitlesOfParts>
  <Company>BwDBC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Carole Grady</dc:creator>
  <cp:lastModifiedBy>Eve Evans</cp:lastModifiedBy>
  <cp:revision>296</cp:revision>
  <dcterms:created xsi:type="dcterms:W3CDTF">2005-06-30T11:29:36Z</dcterms:created>
  <dcterms:modified xsi:type="dcterms:W3CDTF">2024-04-16T09:11:36Z</dcterms:modified>
</cp:coreProperties>
</file>